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A327F-2B2D-47A7-91D8-A3CDF7D529A5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3AC84-1F26-4E1A-BBA0-EC4131471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993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A327F-2B2D-47A7-91D8-A3CDF7D529A5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3AC84-1F26-4E1A-BBA0-EC4131471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049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A327F-2B2D-47A7-91D8-A3CDF7D529A5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3AC84-1F26-4E1A-BBA0-EC4131471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760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A327F-2B2D-47A7-91D8-A3CDF7D529A5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3AC84-1F26-4E1A-BBA0-EC4131471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890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A327F-2B2D-47A7-91D8-A3CDF7D529A5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3AC84-1F26-4E1A-BBA0-EC4131471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211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A327F-2B2D-47A7-91D8-A3CDF7D529A5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3AC84-1F26-4E1A-BBA0-EC4131471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075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A327F-2B2D-47A7-91D8-A3CDF7D529A5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3AC84-1F26-4E1A-BBA0-EC4131471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164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A327F-2B2D-47A7-91D8-A3CDF7D529A5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3AC84-1F26-4E1A-BBA0-EC4131471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477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A327F-2B2D-47A7-91D8-A3CDF7D529A5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3AC84-1F26-4E1A-BBA0-EC4131471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116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A327F-2B2D-47A7-91D8-A3CDF7D529A5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3AC84-1F26-4E1A-BBA0-EC4131471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864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A327F-2B2D-47A7-91D8-A3CDF7D529A5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3AC84-1F26-4E1A-BBA0-EC4131471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533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A327F-2B2D-47A7-91D8-A3CDF7D529A5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3AC84-1F26-4E1A-BBA0-EC4131471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811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838200"/>
            <a:ext cx="16527463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65546" y="991284"/>
            <a:ext cx="3701654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b="1" spc="150" dirty="0" smtClean="0">
                <a:ln w="11430"/>
                <a:solidFill>
                  <a:srgbClr val="F8F8F8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Bookman Old Style" panose="02050604050505020204" pitchFamily="18" charset="0"/>
              </a:rPr>
              <a:t>The Holy Assembly and</a:t>
            </a:r>
            <a:endParaRPr lang="en-US" b="1" spc="150" dirty="0" smtClean="0">
              <a:ln w="11430"/>
              <a:solidFill>
                <a:srgbClr val="F8F8F8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algn="ctr"/>
            <a:r>
              <a:rPr lang="en-US" b="1" spc="150" dirty="0" smtClean="0">
                <a:ln w="11430"/>
                <a:solidFill>
                  <a:srgbClr val="F8F8F8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Bookman Old Style" panose="02050604050505020204" pitchFamily="18" charset="0"/>
              </a:rPr>
              <a:t>the Everlasting Covenant</a:t>
            </a:r>
            <a:endParaRPr lang="en-US" b="1" spc="150" dirty="0">
              <a:ln w="11430"/>
              <a:solidFill>
                <a:srgbClr val="F8F8F8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09600" y="1752600"/>
            <a:ext cx="1654533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1976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7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Jeremiah</dc:creator>
  <cp:lastModifiedBy>Jeff A. Benner</cp:lastModifiedBy>
  <cp:revision>11</cp:revision>
  <dcterms:created xsi:type="dcterms:W3CDTF">2016-01-12T23:41:47Z</dcterms:created>
  <dcterms:modified xsi:type="dcterms:W3CDTF">2019-07-26T01:22:45Z</dcterms:modified>
</cp:coreProperties>
</file>