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50"/>
    <p:restoredTop sz="94694"/>
  </p:normalViewPr>
  <p:slideViewPr>
    <p:cSldViewPr>
      <p:cViewPr>
        <p:scale>
          <a:sx n="120" d="100"/>
          <a:sy n="120" d="100"/>
        </p:scale>
        <p:origin x="55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85800" y="2130480"/>
            <a:ext cx="7772040" cy="6813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Click to edit Master title style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7ECBDAB6-74CD-41E0-B126-5A28C6A71C27}" type="datetime">
              <a:rPr lang="en-US" sz="1200" b="0" strike="noStrike" spc="-1">
                <a:solidFill>
                  <a:srgbClr val="8B8B8B"/>
                </a:solidFill>
                <a:latin typeface="Calibri"/>
              </a:rPr>
              <a:t>1/1/25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26FEBB75-A013-4420-B799-323A2E616152}" type="slidenum">
              <a:rPr lang="en-US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5.jpeg"/><Relationship Id="rId7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334080" y="381000"/>
            <a:ext cx="1027620" cy="285360"/>
          </a:xfrm>
          <a:prstGeom prst="roundRect">
            <a:avLst>
              <a:gd name="adj" fmla="val 16667"/>
            </a:avLst>
          </a:prstGeom>
          <a:blipFill rotWithShape="0">
            <a:blip r:embed="rId2"/>
            <a:stretch>
              <a:fillRect/>
            </a:stretch>
          </a:blipFill>
          <a:ln>
            <a:noFill/>
          </a:ln>
          <a:effectLst>
            <a:outerShdw blurRad="50800" dist="37674" dir="27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b="1" strike="noStrike" spc="-1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Donate</a:t>
            </a:r>
          </a:p>
          <a:p>
            <a:pPr algn="ctr">
              <a:lnSpc>
                <a:spcPct val="100000"/>
              </a:lnSpc>
            </a:pPr>
            <a:endParaRPr lang="en-US" sz="100" b="0" strike="noStrike" spc="-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</p:txBody>
      </p:sp>
      <p:sp>
        <p:nvSpPr>
          <p:cNvPr id="42" name="CustomShape 2"/>
          <p:cNvSpPr/>
          <p:nvPr/>
        </p:nvSpPr>
        <p:spPr>
          <a:xfrm>
            <a:off x="457200" y="1247040"/>
            <a:ext cx="1809000" cy="286200"/>
          </a:xfrm>
          <a:prstGeom prst="roundRect">
            <a:avLst>
              <a:gd name="adj" fmla="val 16667"/>
            </a:avLst>
          </a:prstGeom>
          <a:solidFill>
            <a:schemeClr val="tx2">
              <a:lumMod val="75000"/>
            </a:schemeClr>
          </a:solidFill>
          <a:ln>
            <a:noFill/>
          </a:ln>
          <a:effectLst>
            <a:outerShdw blurRad="50800" dist="37674" dir="27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400" b="1" strike="noStrike" spc="-1" dirty="0">
                <a:solidFill>
                  <a:srgbClr val="C4BD97"/>
                </a:solidFill>
                <a:latin typeface="Calibri"/>
              </a:rPr>
              <a:t>Intro to Ancient Heb.</a:t>
            </a:r>
            <a:endParaRPr lang="en-US" sz="1400" b="0" strike="noStrike" spc="-1" dirty="0">
              <a:latin typeface="Arial"/>
            </a:endParaRPr>
          </a:p>
        </p:txBody>
      </p:sp>
      <p:sp>
        <p:nvSpPr>
          <p:cNvPr id="43" name="CustomShape 3"/>
          <p:cNvSpPr/>
          <p:nvPr/>
        </p:nvSpPr>
        <p:spPr>
          <a:xfrm>
            <a:off x="1028880" y="1952640"/>
            <a:ext cx="209880" cy="180720"/>
          </a:xfrm>
          <a:prstGeom prst="left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>
            <a:solidFill>
              <a:srgbClr val="C00000"/>
            </a:solidFill>
            <a:round/>
          </a:ln>
          <a:effectLst>
            <a:outerShdw blurRad="50800" dist="37674" dir="27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4" name="CustomShape 4"/>
          <p:cNvSpPr/>
          <p:nvPr/>
        </p:nvSpPr>
        <p:spPr>
          <a:xfrm rot="10800000">
            <a:off x="1542960" y="1964880"/>
            <a:ext cx="209880" cy="180720"/>
          </a:xfrm>
          <a:prstGeom prst="left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>
            <a:solidFill>
              <a:srgbClr val="C00000"/>
            </a:solidFill>
            <a:round/>
          </a:ln>
          <a:effectLst>
            <a:outerShdw blurRad="50800" dist="37674" dir="27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5" name="CustomShape 5"/>
          <p:cNvSpPr/>
          <p:nvPr/>
        </p:nvSpPr>
        <p:spPr>
          <a:xfrm>
            <a:off x="6343200" y="438120"/>
            <a:ext cx="819360" cy="228240"/>
          </a:xfrm>
          <a:prstGeom prst="roundRect">
            <a:avLst>
              <a:gd name="adj" fmla="val 16667"/>
            </a:avLst>
          </a:prstGeom>
          <a:solidFill>
            <a:schemeClr val="tx2">
              <a:lumMod val="75000"/>
            </a:schemeClr>
          </a:solidFill>
          <a:ln>
            <a:noFill/>
          </a:ln>
          <a:effectLst>
            <a:outerShdw blurRad="50800" dist="37674" dir="27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1" strike="noStrike" spc="-1">
                <a:solidFill>
                  <a:srgbClr val="DDD9C3"/>
                </a:solidFill>
                <a:latin typeface="Calibri"/>
              </a:rPr>
              <a:t>Previous</a:t>
            </a:r>
            <a:endParaRPr lang="en-US" sz="1200" b="0" strike="noStrike" spc="-1">
              <a:latin typeface="Arial"/>
            </a:endParaRPr>
          </a:p>
        </p:txBody>
      </p:sp>
      <p:sp>
        <p:nvSpPr>
          <p:cNvPr id="46" name="CustomShape 6"/>
          <p:cNvSpPr/>
          <p:nvPr/>
        </p:nvSpPr>
        <p:spPr>
          <a:xfrm>
            <a:off x="6343200" y="857160"/>
            <a:ext cx="819360" cy="228240"/>
          </a:xfrm>
          <a:prstGeom prst="roundRect">
            <a:avLst>
              <a:gd name="adj" fmla="val 16667"/>
            </a:avLst>
          </a:prstGeom>
          <a:solidFill>
            <a:schemeClr val="tx2">
              <a:lumMod val="75000"/>
            </a:schemeClr>
          </a:solidFill>
          <a:ln>
            <a:noFill/>
          </a:ln>
          <a:effectLst>
            <a:outerShdw blurRad="50800" dist="37674" dir="27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1" strike="noStrike" spc="-1">
                <a:solidFill>
                  <a:srgbClr val="DDD9C3"/>
                </a:solidFill>
                <a:latin typeface="Calibri"/>
              </a:rPr>
              <a:t>Flip</a:t>
            </a:r>
            <a:endParaRPr lang="en-US" sz="1200" b="0" strike="noStrike" spc="-1">
              <a:latin typeface="Arial"/>
            </a:endParaRPr>
          </a:p>
        </p:txBody>
      </p:sp>
      <p:sp>
        <p:nvSpPr>
          <p:cNvPr id="47" name="CustomShape 7"/>
          <p:cNvSpPr/>
          <p:nvPr/>
        </p:nvSpPr>
        <p:spPr>
          <a:xfrm>
            <a:off x="6343200" y="1305000"/>
            <a:ext cx="819360" cy="228240"/>
          </a:xfrm>
          <a:prstGeom prst="roundRect">
            <a:avLst>
              <a:gd name="adj" fmla="val 16667"/>
            </a:avLst>
          </a:prstGeom>
          <a:solidFill>
            <a:schemeClr val="tx2">
              <a:lumMod val="75000"/>
            </a:schemeClr>
          </a:solidFill>
          <a:ln>
            <a:noFill/>
          </a:ln>
          <a:effectLst>
            <a:outerShdw blurRad="50800" dist="37674" dir="27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1" strike="noStrike" spc="-1">
                <a:solidFill>
                  <a:srgbClr val="DDD9C3"/>
                </a:solidFill>
                <a:latin typeface="Calibri"/>
              </a:rPr>
              <a:t>Next</a:t>
            </a:r>
            <a:endParaRPr lang="en-US" sz="1200" b="0" strike="noStrike" spc="-1">
              <a:latin typeface="Arial"/>
            </a:endParaRPr>
          </a:p>
        </p:txBody>
      </p:sp>
      <p:sp>
        <p:nvSpPr>
          <p:cNvPr id="48" name="CustomShape 8"/>
          <p:cNvSpPr/>
          <p:nvPr/>
        </p:nvSpPr>
        <p:spPr>
          <a:xfrm>
            <a:off x="2266200" y="5638800"/>
            <a:ext cx="4676400" cy="999720"/>
          </a:xfrm>
          <a:prstGeom prst="roundRect">
            <a:avLst>
              <a:gd name="adj" fmla="val 16667"/>
            </a:avLst>
          </a:prstGeom>
          <a:solidFill>
            <a:schemeClr val="accent3">
              <a:lumMod val="60000"/>
              <a:lumOff val="40000"/>
            </a:schemeClr>
          </a:solidFill>
          <a:ln w="38160">
            <a:solidFill>
              <a:srgbClr val="212911"/>
            </a:solidFill>
            <a:prstDash val="dash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9" name="CustomShape 9"/>
          <p:cNvSpPr/>
          <p:nvPr/>
        </p:nvSpPr>
        <p:spPr>
          <a:xfrm>
            <a:off x="2571840" y="4496880"/>
            <a:ext cx="1564200" cy="913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4F6228"/>
                </a:solidFill>
                <a:latin typeface="Calibri"/>
              </a:rPr>
              <a:t>Ancient Hebrew Bookstore</a:t>
            </a:r>
            <a:endParaRPr lang="en-US" sz="1800" b="0" strike="noStrike" spc="-1" dirty="0">
              <a:latin typeface="Arial"/>
            </a:endParaRPr>
          </a:p>
        </p:txBody>
      </p:sp>
      <p:sp>
        <p:nvSpPr>
          <p:cNvPr id="50" name="CustomShape 10"/>
          <p:cNvSpPr/>
          <p:nvPr/>
        </p:nvSpPr>
        <p:spPr>
          <a:xfrm>
            <a:off x="4287240" y="4496880"/>
            <a:ext cx="2718720" cy="547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b="1" strike="noStrike" spc="-1">
                <a:solidFill>
                  <a:srgbClr val="FF0000"/>
                </a:solidFill>
                <a:latin typeface="Calibri"/>
              </a:rPr>
              <a:t>20% off all Digital Products</a:t>
            </a:r>
            <a:endParaRPr lang="en-US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US" sz="1200" b="1" strike="noStrike" spc="-1">
                <a:solidFill>
                  <a:srgbClr val="4F6228"/>
                </a:solidFill>
                <a:latin typeface="Calibri"/>
              </a:rPr>
              <a:t>(eBooks, Videos, Audio &amp; Software)</a:t>
            </a:r>
            <a:endParaRPr lang="en-US" sz="1200" b="0" strike="noStrike" spc="-1">
              <a:latin typeface="Arial"/>
            </a:endParaRPr>
          </a:p>
        </p:txBody>
      </p:sp>
      <p:sp>
        <p:nvSpPr>
          <p:cNvPr id="51" name="CustomShape 11"/>
          <p:cNvSpPr/>
          <p:nvPr/>
        </p:nvSpPr>
        <p:spPr>
          <a:xfrm>
            <a:off x="4414320" y="5012760"/>
            <a:ext cx="113364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>
                <a:solidFill>
                  <a:srgbClr val="FF0000"/>
                </a:solidFill>
                <a:latin typeface="Calibri"/>
              </a:rPr>
              <a:t>Use Code:</a:t>
            </a:r>
            <a:endParaRPr lang="en-US" sz="1800" b="0" strike="noStrike" spc="-1">
              <a:latin typeface="Arial"/>
            </a:endParaRPr>
          </a:p>
        </p:txBody>
      </p:sp>
      <p:sp>
        <p:nvSpPr>
          <p:cNvPr id="52" name="CustomShape 12"/>
          <p:cNvSpPr/>
          <p:nvPr/>
        </p:nvSpPr>
        <p:spPr>
          <a:xfrm>
            <a:off x="5549400" y="5031840"/>
            <a:ext cx="1336680" cy="333000"/>
          </a:xfrm>
          <a:prstGeom prst="rect">
            <a:avLst/>
          </a:prstGeom>
          <a:noFill/>
          <a:ln w="1260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3" name="CustomShape 13"/>
          <p:cNvSpPr/>
          <p:nvPr/>
        </p:nvSpPr>
        <p:spPr>
          <a:xfrm>
            <a:off x="5810400" y="5005560"/>
            <a:ext cx="785160" cy="395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1" strike="noStrike" spc="-1">
                <a:solidFill>
                  <a:srgbClr val="000000"/>
                </a:solidFill>
                <a:latin typeface="Calibri"/>
              </a:rPr>
              <a:t>1001</a:t>
            </a:r>
            <a:endParaRPr lang="en-US" sz="2000" b="0" strike="noStrike" spc="-1">
              <a:latin typeface="Arial"/>
            </a:endParaRPr>
          </a:p>
        </p:txBody>
      </p:sp>
      <p:sp>
        <p:nvSpPr>
          <p:cNvPr id="26" name="CustomShape 1"/>
          <p:cNvSpPr/>
          <p:nvPr/>
        </p:nvSpPr>
        <p:spPr>
          <a:xfrm>
            <a:off x="2819400" y="2209800"/>
            <a:ext cx="630443" cy="447840"/>
          </a:xfrm>
          <a:prstGeom prst="roundRect">
            <a:avLst>
              <a:gd name="adj" fmla="val 16667"/>
            </a:avLst>
          </a:prstGeom>
          <a:blipFill rotWithShape="0">
            <a:blip r:embed="rId2"/>
            <a:stretch>
              <a:fillRect/>
            </a:stretch>
          </a:blipFill>
          <a:ln>
            <a:noFill/>
          </a:ln>
          <a:effectLst>
            <a:outerShdw blurRad="50800" dist="37674" dir="27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2000" b="1" spc="-1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$5</a:t>
            </a:r>
            <a:endParaRPr lang="en-US" sz="1600" b="0" strike="noStrike" spc="-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</p:txBody>
      </p:sp>
      <p:sp>
        <p:nvSpPr>
          <p:cNvPr id="27" name="CustomShape 1"/>
          <p:cNvSpPr/>
          <p:nvPr/>
        </p:nvSpPr>
        <p:spPr>
          <a:xfrm>
            <a:off x="3636757" y="2209800"/>
            <a:ext cx="630443" cy="447840"/>
          </a:xfrm>
          <a:prstGeom prst="roundRect">
            <a:avLst>
              <a:gd name="adj" fmla="val 16667"/>
            </a:avLst>
          </a:prstGeom>
          <a:blipFill rotWithShape="0">
            <a:blip r:embed="rId2"/>
            <a:stretch>
              <a:fillRect/>
            </a:stretch>
          </a:blipFill>
          <a:ln>
            <a:noFill/>
          </a:ln>
          <a:effectLst>
            <a:outerShdw blurRad="50800" dist="37674" dir="27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2000" b="1" spc="-1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$10</a:t>
            </a:r>
            <a:endParaRPr lang="en-US" sz="1600" b="0" strike="noStrike" spc="-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</p:txBody>
      </p:sp>
      <p:sp>
        <p:nvSpPr>
          <p:cNvPr id="28" name="CustomShape 1"/>
          <p:cNvSpPr/>
          <p:nvPr/>
        </p:nvSpPr>
        <p:spPr>
          <a:xfrm>
            <a:off x="4495800" y="2209800"/>
            <a:ext cx="630443" cy="447840"/>
          </a:xfrm>
          <a:prstGeom prst="roundRect">
            <a:avLst>
              <a:gd name="adj" fmla="val 16667"/>
            </a:avLst>
          </a:prstGeom>
          <a:blipFill rotWithShape="0">
            <a:blip r:embed="rId2"/>
            <a:stretch>
              <a:fillRect/>
            </a:stretch>
          </a:blipFill>
          <a:ln>
            <a:noFill/>
          </a:ln>
          <a:effectLst>
            <a:outerShdw blurRad="50800" dist="37674" dir="27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2000" b="1" spc="-1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$15</a:t>
            </a:r>
            <a:endParaRPr lang="en-US" sz="1600" b="0" strike="noStrike" spc="-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</p:txBody>
      </p:sp>
      <p:sp>
        <p:nvSpPr>
          <p:cNvPr id="29" name="CustomShape 1"/>
          <p:cNvSpPr/>
          <p:nvPr/>
        </p:nvSpPr>
        <p:spPr>
          <a:xfrm>
            <a:off x="5313157" y="2209800"/>
            <a:ext cx="630443" cy="447840"/>
          </a:xfrm>
          <a:prstGeom prst="roundRect">
            <a:avLst>
              <a:gd name="adj" fmla="val 16667"/>
            </a:avLst>
          </a:prstGeom>
          <a:blipFill rotWithShape="0">
            <a:blip r:embed="rId2"/>
            <a:stretch>
              <a:fillRect/>
            </a:stretch>
          </a:blipFill>
          <a:ln>
            <a:noFill/>
          </a:ln>
          <a:effectLst>
            <a:outerShdw blurRad="50800" dist="37674" dir="27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2000" b="1" spc="-1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$20</a:t>
            </a:r>
            <a:endParaRPr lang="en-US" sz="1600" b="0" strike="noStrike" spc="-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</p:txBody>
      </p:sp>
      <p:sp>
        <p:nvSpPr>
          <p:cNvPr id="32" name="CustomShape 1"/>
          <p:cNvSpPr/>
          <p:nvPr/>
        </p:nvSpPr>
        <p:spPr>
          <a:xfrm>
            <a:off x="6151357" y="2209800"/>
            <a:ext cx="630443" cy="447840"/>
          </a:xfrm>
          <a:prstGeom prst="roundRect">
            <a:avLst>
              <a:gd name="adj" fmla="val 16667"/>
            </a:avLst>
          </a:prstGeom>
          <a:blipFill rotWithShape="0">
            <a:blip r:embed="rId2"/>
            <a:stretch>
              <a:fillRect/>
            </a:stretch>
          </a:blipFill>
          <a:ln>
            <a:noFill/>
          </a:ln>
          <a:effectLst>
            <a:outerShdw blurRad="50800" dist="37674" dir="27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2000" b="1" spc="-1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$25</a:t>
            </a:r>
            <a:endParaRPr lang="en-US" sz="1600" b="0" strike="noStrike" spc="-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</p:txBody>
      </p:sp>
      <p:sp>
        <p:nvSpPr>
          <p:cNvPr id="33" name="CustomShape 1"/>
          <p:cNvSpPr/>
          <p:nvPr/>
        </p:nvSpPr>
        <p:spPr>
          <a:xfrm>
            <a:off x="2819400" y="2828760"/>
            <a:ext cx="630443" cy="447840"/>
          </a:xfrm>
          <a:prstGeom prst="roundRect">
            <a:avLst>
              <a:gd name="adj" fmla="val 16667"/>
            </a:avLst>
          </a:prstGeom>
          <a:blipFill rotWithShape="0">
            <a:blip r:embed="rId2"/>
            <a:stretch>
              <a:fillRect/>
            </a:stretch>
          </a:blipFill>
          <a:ln>
            <a:noFill/>
          </a:ln>
          <a:effectLst>
            <a:outerShdw blurRad="50800" dist="37674" dir="27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2000" b="1" spc="-1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$30</a:t>
            </a:r>
            <a:endParaRPr lang="en-US" sz="1600" b="0" strike="noStrike" spc="-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</p:txBody>
      </p:sp>
      <p:sp>
        <p:nvSpPr>
          <p:cNvPr id="34" name="CustomShape 1"/>
          <p:cNvSpPr/>
          <p:nvPr/>
        </p:nvSpPr>
        <p:spPr>
          <a:xfrm>
            <a:off x="3636757" y="2828760"/>
            <a:ext cx="630443" cy="447840"/>
          </a:xfrm>
          <a:prstGeom prst="roundRect">
            <a:avLst>
              <a:gd name="adj" fmla="val 16667"/>
            </a:avLst>
          </a:prstGeom>
          <a:blipFill rotWithShape="0">
            <a:blip r:embed="rId2"/>
            <a:stretch>
              <a:fillRect/>
            </a:stretch>
          </a:blipFill>
          <a:ln>
            <a:noFill/>
          </a:ln>
          <a:effectLst>
            <a:outerShdw blurRad="50800" dist="37674" dir="27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2000" b="1" spc="-1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$35</a:t>
            </a:r>
            <a:endParaRPr lang="en-US" sz="1600" b="0" strike="noStrike" spc="-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</p:txBody>
      </p:sp>
      <p:sp>
        <p:nvSpPr>
          <p:cNvPr id="35" name="CustomShape 1"/>
          <p:cNvSpPr/>
          <p:nvPr/>
        </p:nvSpPr>
        <p:spPr>
          <a:xfrm>
            <a:off x="4495800" y="2828760"/>
            <a:ext cx="630443" cy="447840"/>
          </a:xfrm>
          <a:prstGeom prst="roundRect">
            <a:avLst>
              <a:gd name="adj" fmla="val 16667"/>
            </a:avLst>
          </a:prstGeom>
          <a:blipFill rotWithShape="0">
            <a:blip r:embed="rId2"/>
            <a:stretch>
              <a:fillRect/>
            </a:stretch>
          </a:blipFill>
          <a:ln>
            <a:noFill/>
          </a:ln>
          <a:effectLst>
            <a:outerShdw blurRad="50800" dist="37674" dir="27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2000" b="1" spc="-1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$40</a:t>
            </a:r>
            <a:endParaRPr lang="en-US" sz="1600" b="0" strike="noStrike" spc="-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</p:txBody>
      </p:sp>
      <p:sp>
        <p:nvSpPr>
          <p:cNvPr id="36" name="CustomShape 1"/>
          <p:cNvSpPr/>
          <p:nvPr/>
        </p:nvSpPr>
        <p:spPr>
          <a:xfrm>
            <a:off x="5313157" y="2828760"/>
            <a:ext cx="630443" cy="447840"/>
          </a:xfrm>
          <a:prstGeom prst="roundRect">
            <a:avLst>
              <a:gd name="adj" fmla="val 16667"/>
            </a:avLst>
          </a:prstGeom>
          <a:blipFill rotWithShape="0">
            <a:blip r:embed="rId2"/>
            <a:stretch>
              <a:fillRect/>
            </a:stretch>
          </a:blipFill>
          <a:ln>
            <a:noFill/>
          </a:ln>
          <a:effectLst>
            <a:outerShdw blurRad="50800" dist="37674" dir="27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2000" b="1" spc="-1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$45</a:t>
            </a:r>
            <a:endParaRPr lang="en-US" sz="1600" b="0" strike="noStrike" spc="-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</p:txBody>
      </p:sp>
      <p:sp>
        <p:nvSpPr>
          <p:cNvPr id="37" name="CustomShape 1"/>
          <p:cNvSpPr/>
          <p:nvPr/>
        </p:nvSpPr>
        <p:spPr>
          <a:xfrm>
            <a:off x="6151357" y="2828760"/>
            <a:ext cx="630443" cy="447840"/>
          </a:xfrm>
          <a:prstGeom prst="roundRect">
            <a:avLst>
              <a:gd name="adj" fmla="val 16667"/>
            </a:avLst>
          </a:prstGeom>
          <a:blipFill rotWithShape="0">
            <a:blip r:embed="rId2"/>
            <a:stretch>
              <a:fillRect/>
            </a:stretch>
          </a:blipFill>
          <a:ln>
            <a:noFill/>
          </a:ln>
          <a:effectLst>
            <a:outerShdw blurRad="50800" dist="37674" dir="27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2000" b="1" spc="-1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$50</a:t>
            </a:r>
            <a:endParaRPr lang="en-US" sz="1600" b="0" strike="noStrike" spc="-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</p:txBody>
      </p:sp>
      <p:pic>
        <p:nvPicPr>
          <p:cNvPr id="1026" name="Picture 2" descr="C:\Users\denis\Documents\5-MT\Website\files\button_continu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059" y="3511579"/>
            <a:ext cx="2209800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689" y="4050265"/>
            <a:ext cx="2210453" cy="445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33400" y="4050265"/>
            <a:ext cx="2146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n>
                  <a:solidFill>
                    <a:schemeClr val="accent3">
                      <a:lumMod val="5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Read the Translation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CustomShape 1"/>
          <p:cNvSpPr/>
          <p:nvPr/>
        </p:nvSpPr>
        <p:spPr>
          <a:xfrm>
            <a:off x="3505320" y="1380960"/>
            <a:ext cx="2066400" cy="304560"/>
          </a:xfrm>
          <a:prstGeom prst="roundRect">
            <a:avLst>
              <a:gd name="adj" fmla="val 16667"/>
            </a:avLst>
          </a:prstGeom>
          <a:solidFill>
            <a:srgbClr val="C00000"/>
          </a:solidFill>
          <a:ln>
            <a:noFill/>
          </a:ln>
          <a:effectLst>
            <a:outerShdw blurRad="50800" dist="37674" dir="27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1" strike="noStrike" spc="-1">
                <a:solidFill>
                  <a:srgbClr val="F2DCDB"/>
                </a:solidFill>
                <a:latin typeface="Calibri"/>
              </a:rPr>
              <a:t>Download the Free eBook!</a:t>
            </a:r>
            <a:endParaRPr lang="en-US" sz="1200" b="0" strike="noStrike" spc="-1">
              <a:latin typeface="Arial"/>
            </a:endParaRPr>
          </a:p>
        </p:txBody>
      </p:sp>
      <p:sp>
        <p:nvSpPr>
          <p:cNvPr id="55" name="CustomShape 2"/>
          <p:cNvSpPr/>
          <p:nvPr/>
        </p:nvSpPr>
        <p:spPr>
          <a:xfrm>
            <a:off x="3505320" y="895320"/>
            <a:ext cx="2235960" cy="304560"/>
          </a:xfrm>
          <a:prstGeom prst="roundRect">
            <a:avLst>
              <a:gd name="adj" fmla="val 16667"/>
            </a:avLst>
          </a:prstGeom>
          <a:solidFill>
            <a:schemeClr val="tx2">
              <a:lumMod val="75000"/>
            </a:schemeClr>
          </a:solidFill>
          <a:ln>
            <a:noFill/>
          </a:ln>
          <a:effectLst>
            <a:outerShdw blurRad="50800" dist="37674" dir="27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600" b="1" strike="noStrike" spc="-1">
                <a:solidFill>
                  <a:srgbClr val="F2DCDB"/>
                </a:solidFill>
                <a:latin typeface="Calibri"/>
              </a:rPr>
              <a:t>Schedule a Conference</a:t>
            </a:r>
            <a:endParaRPr lang="en-US" sz="1600" b="0" strike="noStrike" spc="-1">
              <a:latin typeface="Arial"/>
            </a:endParaRPr>
          </a:p>
        </p:txBody>
      </p:sp>
      <p:sp>
        <p:nvSpPr>
          <p:cNvPr id="56" name="CustomShape 3"/>
          <p:cNvSpPr/>
          <p:nvPr/>
        </p:nvSpPr>
        <p:spPr>
          <a:xfrm>
            <a:off x="662040" y="590400"/>
            <a:ext cx="2057040" cy="304560"/>
          </a:xfrm>
          <a:prstGeom prst="roundRect">
            <a:avLst>
              <a:gd name="adj" fmla="val 16667"/>
            </a:avLst>
          </a:prstGeom>
          <a:solidFill>
            <a:schemeClr val="tx2">
              <a:lumMod val="75000"/>
            </a:schemeClr>
          </a:solidFill>
          <a:ln>
            <a:noFill/>
          </a:ln>
          <a:effectLst>
            <a:outerShdw blurRad="50800" dist="37674" dir="27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600" b="1" strike="noStrike" spc="-1">
                <a:solidFill>
                  <a:srgbClr val="F2DCDB"/>
                </a:solidFill>
                <a:latin typeface="Calibri"/>
              </a:rPr>
              <a:t>Order the DVD</a:t>
            </a:r>
            <a:endParaRPr lang="en-US" sz="1600" b="0" strike="noStrike" spc="-1">
              <a:latin typeface="Arial"/>
            </a:endParaRPr>
          </a:p>
        </p:txBody>
      </p:sp>
      <p:sp>
        <p:nvSpPr>
          <p:cNvPr id="57" name="CustomShape 4"/>
          <p:cNvSpPr/>
          <p:nvPr/>
        </p:nvSpPr>
        <p:spPr>
          <a:xfrm>
            <a:off x="3505320" y="1905120"/>
            <a:ext cx="2057040" cy="304560"/>
          </a:xfrm>
          <a:prstGeom prst="roundRect">
            <a:avLst>
              <a:gd name="adj" fmla="val 16667"/>
            </a:avLst>
          </a:prstGeom>
          <a:solidFill>
            <a:schemeClr val="tx2">
              <a:lumMod val="75000"/>
            </a:schemeClr>
          </a:solidFill>
          <a:ln>
            <a:noFill/>
          </a:ln>
          <a:effectLst>
            <a:outerShdw blurRad="50800" dist="37674" dir="27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600" b="1" strike="noStrike" spc="-1">
                <a:solidFill>
                  <a:srgbClr val="F2DCDB"/>
                </a:solidFill>
                <a:latin typeface="Calibri"/>
              </a:rPr>
              <a:t>Download the eBook</a:t>
            </a:r>
            <a:endParaRPr lang="en-US" sz="1600" b="0" strike="noStrike" spc="-1">
              <a:latin typeface="Arial"/>
            </a:endParaRPr>
          </a:p>
        </p:txBody>
      </p:sp>
      <p:sp>
        <p:nvSpPr>
          <p:cNvPr id="58" name="CustomShape 5"/>
          <p:cNvSpPr/>
          <p:nvPr/>
        </p:nvSpPr>
        <p:spPr>
          <a:xfrm>
            <a:off x="3514680" y="2438280"/>
            <a:ext cx="2057040" cy="304560"/>
          </a:xfrm>
          <a:prstGeom prst="roundRect">
            <a:avLst>
              <a:gd name="adj" fmla="val 16667"/>
            </a:avLst>
          </a:prstGeom>
          <a:solidFill>
            <a:schemeClr val="tx2">
              <a:lumMod val="75000"/>
            </a:schemeClr>
          </a:solidFill>
          <a:ln>
            <a:noFill/>
          </a:ln>
          <a:effectLst>
            <a:outerShdw blurRad="50800" dist="37674" dir="27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1" strike="noStrike" spc="-1" dirty="0">
                <a:solidFill>
                  <a:srgbClr val="F2DCDB"/>
                </a:solidFill>
                <a:latin typeface="Calibri"/>
              </a:rPr>
              <a:t>More Books by Mr. Benner</a:t>
            </a:r>
            <a:endParaRPr lang="en-US" sz="1200" b="0" strike="noStrike" spc="-1" dirty="0">
              <a:latin typeface="Arial"/>
            </a:endParaRPr>
          </a:p>
        </p:txBody>
      </p:sp>
      <p:sp>
        <p:nvSpPr>
          <p:cNvPr id="59" name="CustomShape 6"/>
          <p:cNvSpPr/>
          <p:nvPr/>
        </p:nvSpPr>
        <p:spPr>
          <a:xfrm>
            <a:off x="1611086" y="5257560"/>
            <a:ext cx="2574060" cy="685800"/>
          </a:xfrm>
          <a:prstGeom prst="roundRect">
            <a:avLst>
              <a:gd name="adj" fmla="val 16667"/>
            </a:avLst>
          </a:prstGeom>
          <a:solidFill>
            <a:srgbClr val="C00000"/>
          </a:solidFill>
          <a:ln>
            <a:noFill/>
          </a:ln>
          <a:effectLst/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2000" strike="noStrike" spc="-1" dirty="0">
                <a:solidFill>
                  <a:srgbClr val="F2DCDB"/>
                </a:solidFill>
                <a:latin typeface="Calibri"/>
              </a:rPr>
              <a:t>Purchase the Course</a:t>
            </a:r>
          </a:p>
          <a:p>
            <a:pPr algn="ctr">
              <a:lnSpc>
                <a:spcPct val="100000"/>
              </a:lnSpc>
            </a:pPr>
            <a:r>
              <a:rPr lang="en-US" sz="2000" spc="-1" dirty="0">
                <a:solidFill>
                  <a:srgbClr val="FFFF00"/>
                </a:solidFill>
                <a:latin typeface="Calibri"/>
              </a:rPr>
              <a:t>25% Off!</a:t>
            </a:r>
            <a:endParaRPr lang="en-US" sz="2000" spc="-1" dirty="0">
              <a:solidFill>
                <a:srgbClr val="FFFF00"/>
              </a:solidFill>
              <a:latin typeface="Arial"/>
            </a:endParaRPr>
          </a:p>
        </p:txBody>
      </p:sp>
      <p:sp>
        <p:nvSpPr>
          <p:cNvPr id="60" name="CustomShape 7"/>
          <p:cNvSpPr/>
          <p:nvPr/>
        </p:nvSpPr>
        <p:spPr>
          <a:xfrm>
            <a:off x="1019160" y="2028960"/>
            <a:ext cx="1800000" cy="304560"/>
          </a:xfrm>
          <a:prstGeom prst="roundRect">
            <a:avLst>
              <a:gd name="adj" fmla="val 16667"/>
            </a:avLst>
          </a:prstGeom>
          <a:solidFill>
            <a:srgbClr val="C00000"/>
          </a:solidFill>
          <a:ln>
            <a:noFill/>
          </a:ln>
          <a:effectLst>
            <a:outerShdw blurRad="50800" dist="37674" dir="27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600" b="1" strike="noStrike" spc="-1">
                <a:solidFill>
                  <a:srgbClr val="F2DCDB"/>
                </a:solidFill>
                <a:latin typeface="Calibri"/>
              </a:rPr>
              <a:t>Learn More</a:t>
            </a:r>
            <a:endParaRPr lang="en-US" sz="1600" b="0" strike="noStrike" spc="-1">
              <a:latin typeface="Arial"/>
            </a:endParaRPr>
          </a:p>
        </p:txBody>
      </p:sp>
      <p:sp>
        <p:nvSpPr>
          <p:cNvPr id="61" name="CustomShape 8"/>
          <p:cNvSpPr/>
          <p:nvPr/>
        </p:nvSpPr>
        <p:spPr>
          <a:xfrm>
            <a:off x="1181160" y="3505320"/>
            <a:ext cx="1800000" cy="304560"/>
          </a:xfrm>
          <a:prstGeom prst="roundRect">
            <a:avLst>
              <a:gd name="adj" fmla="val 16667"/>
            </a:avLst>
          </a:prstGeom>
          <a:solidFill>
            <a:srgbClr val="C00000"/>
          </a:solidFill>
          <a:ln>
            <a:noFill/>
          </a:ln>
          <a:effectLst>
            <a:outerShdw blurRad="50800" dist="37674" dir="27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600" b="1" strike="noStrike" spc="-1">
                <a:solidFill>
                  <a:srgbClr val="F2DCDB"/>
                </a:solidFill>
                <a:latin typeface="Calibri"/>
              </a:rPr>
              <a:t>DVDs</a:t>
            </a:r>
            <a:endParaRPr lang="en-US" sz="1600" b="0" strike="noStrike" spc="-1">
              <a:latin typeface="Arial"/>
            </a:endParaRPr>
          </a:p>
        </p:txBody>
      </p:sp>
      <p:sp>
        <p:nvSpPr>
          <p:cNvPr id="62" name="CustomShape 9"/>
          <p:cNvSpPr/>
          <p:nvPr/>
        </p:nvSpPr>
        <p:spPr>
          <a:xfrm>
            <a:off x="1333440" y="4114800"/>
            <a:ext cx="1800000" cy="304560"/>
          </a:xfrm>
          <a:prstGeom prst="roundRect">
            <a:avLst>
              <a:gd name="adj" fmla="val 16667"/>
            </a:avLst>
          </a:prstGeom>
          <a:solidFill>
            <a:srgbClr val="C00000"/>
          </a:solidFill>
          <a:ln>
            <a:noFill/>
          </a:ln>
          <a:effectLst>
            <a:outerShdw blurRad="50800" dist="37674" dir="27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600" b="1" strike="noStrike" spc="-1" dirty="0">
                <a:solidFill>
                  <a:srgbClr val="F2DCDB"/>
                </a:solidFill>
                <a:latin typeface="Calibri"/>
              </a:rPr>
              <a:t>DVDs</a:t>
            </a:r>
            <a:endParaRPr lang="en-US" sz="1600" b="0" strike="noStrike" spc="-1" dirty="0">
              <a:latin typeface="Arial"/>
            </a:endParaRPr>
          </a:p>
        </p:txBody>
      </p:sp>
      <p:pic>
        <p:nvPicPr>
          <p:cNvPr id="63" name="Picture 2"/>
          <p:cNvPicPr/>
          <p:nvPr/>
        </p:nvPicPr>
        <p:blipFill>
          <a:blip r:embed="rId2"/>
          <a:stretch/>
        </p:blipFill>
        <p:spPr>
          <a:xfrm>
            <a:off x="3962520" y="3133800"/>
            <a:ext cx="904680" cy="1285560"/>
          </a:xfrm>
          <a:prstGeom prst="rect">
            <a:avLst/>
          </a:prstGeom>
          <a:ln>
            <a:noFill/>
          </a:ln>
        </p:spPr>
      </p:pic>
      <p:pic>
        <p:nvPicPr>
          <p:cNvPr id="64" name="Picture 7" descr="C:\Users\Jeff\Documents\3-Websites\1-AHRC\bookstore\files\dvd_ahh.jpg"/>
          <p:cNvPicPr/>
          <p:nvPr/>
        </p:nvPicPr>
        <p:blipFill>
          <a:blip r:embed="rId3"/>
          <a:stretch/>
        </p:blipFill>
        <p:spPr>
          <a:xfrm>
            <a:off x="4018320" y="3133800"/>
            <a:ext cx="904680" cy="1285560"/>
          </a:xfrm>
          <a:prstGeom prst="rect">
            <a:avLst/>
          </a:prstGeom>
          <a:ln>
            <a:noFill/>
          </a:ln>
        </p:spPr>
      </p:pic>
      <p:pic>
        <p:nvPicPr>
          <p:cNvPr id="65" name="Picture 10"/>
          <p:cNvPicPr/>
          <p:nvPr/>
        </p:nvPicPr>
        <p:blipFill>
          <a:blip r:embed="rId4"/>
          <a:stretch/>
        </p:blipFill>
        <p:spPr>
          <a:xfrm>
            <a:off x="4029120" y="3133800"/>
            <a:ext cx="837720" cy="1176120"/>
          </a:xfrm>
          <a:prstGeom prst="rect">
            <a:avLst/>
          </a:prstGeom>
          <a:ln>
            <a:noFill/>
          </a:ln>
        </p:spPr>
      </p:pic>
      <p:pic>
        <p:nvPicPr>
          <p:cNvPr id="66" name="Picture 14" descr="C:\Users\Jeff\Documents\3-Websites\1-AHRC\bookstore\files\resources_strongs.gif"/>
          <p:cNvPicPr/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-20000" contrast="-20000"/>
                    </a14:imgEffect>
                  </a14:imgLayer>
                </a14:imgProps>
              </a:ext>
            </a:extLst>
          </a:blip>
          <a:stretch/>
        </p:blipFill>
        <p:spPr>
          <a:xfrm>
            <a:off x="4029120" y="3079800"/>
            <a:ext cx="837720" cy="1247760"/>
          </a:xfrm>
          <a:prstGeom prst="rect">
            <a:avLst/>
          </a:prstGeom>
          <a:ln>
            <a:noFill/>
          </a:ln>
        </p:spPr>
      </p:pic>
      <p:sp>
        <p:nvSpPr>
          <p:cNvPr id="67" name="CustomShape 10"/>
          <p:cNvSpPr/>
          <p:nvPr/>
        </p:nvSpPr>
        <p:spPr>
          <a:xfrm>
            <a:off x="4172040" y="3828960"/>
            <a:ext cx="1314000" cy="304560"/>
          </a:xfrm>
          <a:prstGeom prst="roundRect">
            <a:avLst>
              <a:gd name="adj" fmla="val 16667"/>
            </a:avLst>
          </a:prstGeom>
          <a:solidFill>
            <a:srgbClr val="C00000"/>
          </a:solidFill>
          <a:ln>
            <a:noFill/>
          </a:ln>
          <a:effectLst>
            <a:outerShdw blurRad="50800" dist="37674" dir="27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1" strike="noStrike" spc="-1" dirty="0">
                <a:solidFill>
                  <a:srgbClr val="F2DCDB"/>
                </a:solidFill>
                <a:latin typeface="Calibri"/>
              </a:rPr>
              <a:t>Recommended</a:t>
            </a:r>
            <a:endParaRPr lang="en-US" sz="1200" b="0" strike="noStrike" spc="-1" dirty="0">
              <a:latin typeface="Arial"/>
            </a:endParaRPr>
          </a:p>
        </p:txBody>
      </p:sp>
      <p:pic>
        <p:nvPicPr>
          <p:cNvPr id="68" name="Picture 18" descr="Recommended Books"/>
          <p:cNvPicPr/>
          <p:nvPr/>
        </p:nvPicPr>
        <p:blipFill>
          <a:blip r:embed="rId7"/>
          <a:stretch/>
        </p:blipFill>
        <p:spPr>
          <a:xfrm>
            <a:off x="6182640" y="2351160"/>
            <a:ext cx="1628280" cy="1285560"/>
          </a:xfrm>
          <a:prstGeom prst="rect">
            <a:avLst/>
          </a:prstGeom>
          <a:ln>
            <a:noFill/>
          </a:ln>
        </p:spPr>
      </p:pic>
      <p:sp>
        <p:nvSpPr>
          <p:cNvPr id="69" name="CustomShape 11"/>
          <p:cNvSpPr/>
          <p:nvPr/>
        </p:nvSpPr>
        <p:spPr>
          <a:xfrm>
            <a:off x="3505320" y="438120"/>
            <a:ext cx="2235960" cy="304560"/>
          </a:xfrm>
          <a:prstGeom prst="roundRect">
            <a:avLst>
              <a:gd name="adj" fmla="val 16667"/>
            </a:avLst>
          </a:prstGeom>
          <a:solidFill>
            <a:schemeClr val="tx2">
              <a:lumMod val="75000"/>
            </a:schemeClr>
          </a:solidFill>
          <a:ln>
            <a:noFill/>
          </a:ln>
          <a:effectLst>
            <a:outerShdw blurRad="50800" dist="37674" dir="27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600" b="1" strike="noStrike" spc="-1">
                <a:solidFill>
                  <a:srgbClr val="F2DCDB"/>
                </a:solidFill>
                <a:latin typeface="Calibri"/>
              </a:rPr>
              <a:t>About the Speaker</a:t>
            </a:r>
            <a:endParaRPr lang="en-US" sz="1600" b="0" strike="noStrike" spc="-1">
              <a:latin typeface="Arial"/>
            </a:endParaRPr>
          </a:p>
        </p:txBody>
      </p:sp>
      <p:pic>
        <p:nvPicPr>
          <p:cNvPr id="70" name="Picture 2"/>
          <p:cNvPicPr/>
          <p:nvPr/>
        </p:nvPicPr>
        <p:blipFill>
          <a:blip r:embed="rId8"/>
          <a:stretch/>
        </p:blipFill>
        <p:spPr>
          <a:xfrm>
            <a:off x="6305040" y="3970800"/>
            <a:ext cx="952200" cy="475920"/>
          </a:xfrm>
          <a:prstGeom prst="rect">
            <a:avLst/>
          </a:prstGeom>
          <a:ln>
            <a:noFill/>
          </a:ln>
        </p:spPr>
      </p:pic>
      <p:sp>
        <p:nvSpPr>
          <p:cNvPr id="71" name="CustomShape 12"/>
          <p:cNvSpPr/>
          <p:nvPr/>
        </p:nvSpPr>
        <p:spPr>
          <a:xfrm>
            <a:off x="6393240" y="4566600"/>
            <a:ext cx="775800" cy="358560"/>
          </a:xfrm>
          <a:prstGeom prst="rect">
            <a:avLst/>
          </a:prstGeom>
          <a:gradFill rotWithShape="0">
            <a:gsLst>
              <a:gs pos="0">
                <a:srgbClr val="77933C"/>
              </a:gs>
              <a:gs pos="100000">
                <a:srgbClr val="C3D69B"/>
              </a:gs>
            </a:gsLst>
            <a:lin ang="5400000"/>
          </a:gradFill>
          <a:ln>
            <a:noFill/>
          </a:ln>
          <a:effectLst>
            <a:outerShdw blurRad="50800" dist="37674" dir="27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hreePt" dir="t"/>
          </a:scene3d>
          <a:sp3d>
            <a:bevelT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72" name="Picture 13"/>
          <p:cNvPicPr/>
          <p:nvPr/>
        </p:nvPicPr>
        <p:blipFill>
          <a:blip r:embed="rId9"/>
          <a:stretch/>
        </p:blipFill>
        <p:spPr>
          <a:xfrm>
            <a:off x="6497280" y="4574160"/>
            <a:ext cx="557640" cy="338760"/>
          </a:xfrm>
          <a:prstGeom prst="rect">
            <a:avLst/>
          </a:prstGeom>
          <a:ln>
            <a:noFill/>
          </a:ln>
        </p:spPr>
      </p:pic>
      <p:sp>
        <p:nvSpPr>
          <p:cNvPr id="73" name="CustomShape 13"/>
          <p:cNvSpPr/>
          <p:nvPr/>
        </p:nvSpPr>
        <p:spPr>
          <a:xfrm>
            <a:off x="6129360" y="1076400"/>
            <a:ext cx="2687400" cy="350280"/>
          </a:xfrm>
          <a:prstGeom prst="roundRect">
            <a:avLst>
              <a:gd name="adj" fmla="val 16667"/>
            </a:avLst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50800" dist="37674" dir="27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100" b="1" strike="noStrike" spc="-1">
                <a:solidFill>
                  <a:srgbClr val="DDD9C3"/>
                </a:solidFill>
                <a:latin typeface="Calibri"/>
              </a:rPr>
              <a:t>Get the </a:t>
            </a:r>
            <a:r>
              <a:rPr lang="en-US" sz="1100" b="1" strike="noStrike" spc="-1">
                <a:solidFill>
                  <a:srgbClr val="FFC000"/>
                </a:solidFill>
                <a:latin typeface="Calibri"/>
              </a:rPr>
              <a:t>eBook</a:t>
            </a:r>
            <a:r>
              <a:rPr lang="en-US" sz="1100" b="1" strike="noStrike" spc="-1">
                <a:solidFill>
                  <a:srgbClr val="DDD9C3"/>
                </a:solidFill>
                <a:latin typeface="Calibri"/>
              </a:rPr>
              <a:t>!</a:t>
            </a:r>
            <a:endParaRPr lang="en-US" sz="11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US" sz="900" b="1" strike="noStrike" spc="-1">
                <a:solidFill>
                  <a:srgbClr val="DDD9C3"/>
                </a:solidFill>
                <a:latin typeface="Calibri"/>
              </a:rPr>
              <a:t>Includes Concordance, Lexicon and Commentary</a:t>
            </a:r>
            <a:endParaRPr lang="en-US" sz="900" b="0" strike="noStrike" spc="-1">
              <a:latin typeface="Arial"/>
            </a:endParaRPr>
          </a:p>
        </p:txBody>
      </p:sp>
      <p:sp>
        <p:nvSpPr>
          <p:cNvPr id="74" name="CustomShape 14"/>
          <p:cNvSpPr/>
          <p:nvPr/>
        </p:nvSpPr>
        <p:spPr>
          <a:xfrm>
            <a:off x="6655320" y="4292640"/>
            <a:ext cx="1859760" cy="502560"/>
          </a:xfrm>
          <a:prstGeom prst="roundRect">
            <a:avLst>
              <a:gd name="adj" fmla="val 16667"/>
            </a:avLst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50800" dist="37674" dir="27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400" b="1" strike="noStrike" spc="-1">
                <a:solidFill>
                  <a:srgbClr val="DDD9C3"/>
                </a:solidFill>
                <a:latin typeface="Calibri"/>
              </a:rPr>
              <a:t>Become a Patron</a:t>
            </a:r>
            <a:endParaRPr lang="en-US" sz="1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US" sz="1000" b="1" strike="noStrike" spc="-1">
                <a:solidFill>
                  <a:srgbClr val="DDD9C3"/>
                </a:solidFill>
                <a:latin typeface="Calibri"/>
              </a:rPr>
              <a:t>And follow the </a:t>
            </a:r>
            <a:r>
              <a:rPr lang="en-US" sz="1000" b="1" strike="noStrike" spc="-1">
                <a:solidFill>
                  <a:srgbClr val="FFC000"/>
                </a:solidFill>
                <a:latin typeface="Calibri"/>
              </a:rPr>
              <a:t>Psalms</a:t>
            </a:r>
            <a:r>
              <a:rPr lang="en-US" sz="1000" b="1" strike="noStrike" spc="-1">
                <a:solidFill>
                  <a:srgbClr val="DDD9C3"/>
                </a:solidFill>
                <a:latin typeface="Calibri"/>
              </a:rPr>
              <a:t> Project!</a:t>
            </a:r>
            <a:endParaRPr lang="en-US" sz="1000" b="0" strike="noStrike" spc="-1">
              <a:latin typeface="Arial"/>
            </a:endParaRPr>
          </a:p>
        </p:txBody>
      </p:sp>
      <p:sp>
        <p:nvSpPr>
          <p:cNvPr id="75" name="CustomShape 15"/>
          <p:cNvSpPr/>
          <p:nvPr/>
        </p:nvSpPr>
        <p:spPr>
          <a:xfrm>
            <a:off x="581040" y="1274400"/>
            <a:ext cx="2057040" cy="304560"/>
          </a:xfrm>
          <a:prstGeom prst="roundRect">
            <a:avLst>
              <a:gd name="adj" fmla="val 16667"/>
            </a:avLst>
          </a:prstGeom>
          <a:solidFill>
            <a:schemeClr val="tx2">
              <a:lumMod val="75000"/>
            </a:schemeClr>
          </a:solidFill>
          <a:ln>
            <a:noFill/>
          </a:ln>
          <a:effectLst>
            <a:outerShdw blurRad="50800" dist="37674" dir="27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600" b="1" strike="noStrike" spc="-1">
                <a:solidFill>
                  <a:srgbClr val="F2DCDB"/>
                </a:solidFill>
                <a:latin typeface="Calibri"/>
              </a:rPr>
              <a:t>$95 AHRC Special</a:t>
            </a:r>
            <a:endParaRPr lang="en-US" sz="1600" b="0" strike="noStrike" spc="-1">
              <a:latin typeface="Arial"/>
            </a:endParaRPr>
          </a:p>
        </p:txBody>
      </p:sp>
      <p:sp>
        <p:nvSpPr>
          <p:cNvPr id="2" name="CustomShape 6">
            <a:extLst>
              <a:ext uri="{FF2B5EF4-FFF2-40B4-BE49-F238E27FC236}">
                <a16:creationId xmlns:a16="http://schemas.microsoft.com/office/drawing/2014/main" id="{E831C3FF-6FED-3091-D525-ABF466EC7C1C}"/>
              </a:ext>
            </a:extLst>
          </p:cNvPr>
          <p:cNvSpPr/>
          <p:nvPr/>
        </p:nvSpPr>
        <p:spPr>
          <a:xfrm>
            <a:off x="1600200" y="5981700"/>
            <a:ext cx="2574060" cy="685800"/>
          </a:xfrm>
          <a:prstGeom prst="roundRect">
            <a:avLst>
              <a:gd name="adj" fmla="val 16667"/>
            </a:avLst>
          </a:prstGeom>
          <a:solidFill>
            <a:srgbClr val="C00000"/>
          </a:solidFill>
          <a:ln>
            <a:noFill/>
          </a:ln>
          <a:effectLst/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2000" strike="noStrike" spc="-1" dirty="0">
                <a:solidFill>
                  <a:srgbClr val="F2DCDB"/>
                </a:solidFill>
                <a:latin typeface="Calibri"/>
              </a:rPr>
              <a:t>Purchase the Course</a:t>
            </a:r>
          </a:p>
          <a:p>
            <a:pPr algn="ctr">
              <a:lnSpc>
                <a:spcPct val="100000"/>
              </a:lnSpc>
            </a:pPr>
            <a:r>
              <a:rPr lang="en-US" sz="2000" spc="-1" dirty="0">
                <a:solidFill>
                  <a:srgbClr val="FFFF00"/>
                </a:solidFill>
                <a:latin typeface="Calibri"/>
              </a:rPr>
              <a:t>50% Off!</a:t>
            </a:r>
            <a:endParaRPr lang="en-US" sz="2000" spc="-1" dirty="0">
              <a:solidFill>
                <a:srgbClr val="FFFF00"/>
              </a:solidFill>
              <a:latin typeface="Arial"/>
            </a:endParaRPr>
          </a:p>
        </p:txBody>
      </p:sp>
      <p:sp>
        <p:nvSpPr>
          <p:cNvPr id="3" name="CustomShape 6">
            <a:extLst>
              <a:ext uri="{FF2B5EF4-FFF2-40B4-BE49-F238E27FC236}">
                <a16:creationId xmlns:a16="http://schemas.microsoft.com/office/drawing/2014/main" id="{050742AE-FA4D-9408-F701-1C7CA4E9F412}"/>
              </a:ext>
            </a:extLst>
          </p:cNvPr>
          <p:cNvSpPr/>
          <p:nvPr/>
        </p:nvSpPr>
        <p:spPr>
          <a:xfrm>
            <a:off x="5105400" y="5102640"/>
            <a:ext cx="2895600" cy="1400040"/>
          </a:xfrm>
          <a:prstGeom prst="roundRect">
            <a:avLst>
              <a:gd name="adj" fmla="val 16667"/>
            </a:avLst>
          </a:prstGeom>
          <a:solidFill>
            <a:srgbClr val="C00000"/>
          </a:solidFill>
          <a:ln>
            <a:noFill/>
          </a:ln>
          <a:effectLst/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2000" strike="noStrike" spc="-1" dirty="0">
                <a:solidFill>
                  <a:schemeClr val="bg1">
                    <a:lumMod val="85000"/>
                  </a:schemeClr>
                </a:solidFill>
                <a:latin typeface="Calibri"/>
              </a:rPr>
              <a:t>Purchase the Course</a:t>
            </a:r>
          </a:p>
          <a:p>
            <a:pPr algn="ctr">
              <a:lnSpc>
                <a:spcPct val="100000"/>
              </a:lnSpc>
            </a:pPr>
            <a:r>
              <a:rPr lang="en-US" sz="2000" spc="-1" dirty="0">
                <a:solidFill>
                  <a:srgbClr val="FFFF00"/>
                </a:solidFill>
                <a:latin typeface="Calibri"/>
              </a:rPr>
              <a:t>50% Off!</a:t>
            </a:r>
          </a:p>
          <a:p>
            <a:pPr algn="ctr">
              <a:lnSpc>
                <a:spcPct val="100000"/>
              </a:lnSpc>
            </a:pPr>
            <a:r>
              <a:rPr lang="en-US" sz="2800" strike="sngStrike" spc="-1" dirty="0">
                <a:solidFill>
                  <a:schemeClr val="bg1"/>
                </a:solidFill>
                <a:latin typeface="Calibri"/>
              </a:rPr>
              <a:t>$150</a:t>
            </a:r>
            <a:r>
              <a:rPr lang="en-US" sz="2800" spc="-1" dirty="0">
                <a:solidFill>
                  <a:schemeClr val="bg1"/>
                </a:solidFill>
                <a:latin typeface="Calibri"/>
              </a:rPr>
              <a:t>    $75</a:t>
            </a:r>
            <a:r>
              <a:rPr lang="en-US" sz="2000" spc="-1" dirty="0">
                <a:solidFill>
                  <a:schemeClr val="bg1"/>
                </a:solidFill>
                <a:latin typeface="Calibri"/>
              </a:rPr>
              <a:t>     </a:t>
            </a:r>
            <a:endParaRPr lang="en-US" sz="2000" spc="-1" dirty="0">
              <a:solidFill>
                <a:schemeClr val="bg1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CustomShape 1"/>
          <p:cNvSpPr/>
          <p:nvPr/>
        </p:nvSpPr>
        <p:spPr>
          <a:xfrm>
            <a:off x="3061080" y="70920"/>
            <a:ext cx="1732320" cy="286200"/>
          </a:xfrm>
          <a:prstGeom prst="roundRect">
            <a:avLst>
              <a:gd name="adj" fmla="val 16667"/>
            </a:avLst>
          </a:prstGeom>
          <a:solidFill>
            <a:schemeClr val="accent3">
              <a:lumMod val="50000"/>
            </a:schemeClr>
          </a:solidFill>
          <a:ln>
            <a:noFill/>
          </a:ln>
          <a:effectLst>
            <a:outerShdw blurRad="50800" dist="37674" dir="27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1" strike="noStrike" spc="-1">
                <a:solidFill>
                  <a:srgbClr val="0D0D0D"/>
                </a:solidFill>
                <a:latin typeface="Calibri"/>
              </a:rPr>
              <a:t>Ancient Hebrew Library</a:t>
            </a:r>
            <a:endParaRPr lang="en-US" sz="1200" b="0" strike="noStrike" spc="-1">
              <a:latin typeface="Arial"/>
            </a:endParaRPr>
          </a:p>
        </p:txBody>
      </p:sp>
      <p:sp>
        <p:nvSpPr>
          <p:cNvPr id="77" name="CustomShape 2"/>
          <p:cNvSpPr/>
          <p:nvPr/>
        </p:nvSpPr>
        <p:spPr>
          <a:xfrm>
            <a:off x="3061080" y="509760"/>
            <a:ext cx="1732320" cy="286200"/>
          </a:xfrm>
          <a:prstGeom prst="roundRect">
            <a:avLst>
              <a:gd name="adj" fmla="val 16667"/>
            </a:avLst>
          </a:prstGeom>
          <a:solidFill>
            <a:schemeClr val="accent3">
              <a:lumMod val="50000"/>
            </a:schemeClr>
          </a:solidFill>
          <a:ln>
            <a:noFill/>
          </a:ln>
          <a:effectLst>
            <a:outerShdw blurRad="50800" dist="37674" dir="27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1" strike="noStrike" spc="-1">
                <a:solidFill>
                  <a:srgbClr val="0D0D0D"/>
                </a:solidFill>
                <a:latin typeface="Calibri"/>
              </a:rPr>
              <a:t> Mr. Benner's Teachings </a:t>
            </a:r>
            <a:endParaRPr lang="en-US" sz="1200" b="0" strike="noStrike" spc="-1">
              <a:latin typeface="Arial"/>
            </a:endParaRPr>
          </a:p>
        </p:txBody>
      </p:sp>
      <p:sp>
        <p:nvSpPr>
          <p:cNvPr id="78" name="CustomShape 3"/>
          <p:cNvSpPr/>
          <p:nvPr/>
        </p:nvSpPr>
        <p:spPr>
          <a:xfrm>
            <a:off x="3065760" y="936720"/>
            <a:ext cx="1732320" cy="286200"/>
          </a:xfrm>
          <a:prstGeom prst="roundRect">
            <a:avLst>
              <a:gd name="adj" fmla="val 16667"/>
            </a:avLst>
          </a:prstGeom>
          <a:solidFill>
            <a:schemeClr val="accent3">
              <a:lumMod val="50000"/>
            </a:schemeClr>
          </a:solidFill>
          <a:ln>
            <a:noFill/>
          </a:ln>
          <a:effectLst>
            <a:outerShdw blurRad="50800" dist="37674" dir="27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1" strike="noStrike" spc="-1">
                <a:solidFill>
                  <a:srgbClr val="0D0D0D"/>
                </a:solidFill>
                <a:latin typeface="Calibri"/>
              </a:rPr>
              <a:t> Learning Center </a:t>
            </a:r>
            <a:endParaRPr lang="en-US" sz="1200" b="0" strike="noStrike" spc="-1">
              <a:latin typeface="Arial"/>
            </a:endParaRPr>
          </a:p>
        </p:txBody>
      </p:sp>
      <p:sp>
        <p:nvSpPr>
          <p:cNvPr id="79" name="CustomShape 4"/>
          <p:cNvSpPr/>
          <p:nvPr/>
        </p:nvSpPr>
        <p:spPr>
          <a:xfrm>
            <a:off x="3065760" y="1375560"/>
            <a:ext cx="1732320" cy="286200"/>
          </a:xfrm>
          <a:prstGeom prst="roundRect">
            <a:avLst>
              <a:gd name="adj" fmla="val 16667"/>
            </a:avLst>
          </a:prstGeom>
          <a:solidFill>
            <a:schemeClr val="accent3">
              <a:lumMod val="50000"/>
            </a:schemeClr>
          </a:solidFill>
          <a:ln>
            <a:noFill/>
          </a:ln>
          <a:effectLst>
            <a:outerShdw blurRad="50800" dist="37674" dir="27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1" strike="noStrike" spc="-1">
                <a:solidFill>
                  <a:srgbClr val="0D0D0D"/>
                </a:solidFill>
                <a:latin typeface="Calibri"/>
              </a:rPr>
              <a:t> Articles and Links </a:t>
            </a:r>
            <a:endParaRPr lang="en-US" sz="1200" b="0" strike="noStrike" spc="-1">
              <a:latin typeface="Arial"/>
            </a:endParaRPr>
          </a:p>
        </p:txBody>
      </p:sp>
      <p:sp>
        <p:nvSpPr>
          <p:cNvPr id="80" name="CustomShape 5"/>
          <p:cNvSpPr/>
          <p:nvPr/>
        </p:nvSpPr>
        <p:spPr>
          <a:xfrm>
            <a:off x="3218040" y="3101040"/>
            <a:ext cx="1732320" cy="286200"/>
          </a:xfrm>
          <a:prstGeom prst="roundRect">
            <a:avLst>
              <a:gd name="adj" fmla="val 16667"/>
            </a:avLst>
          </a:prstGeom>
          <a:solidFill>
            <a:srgbClr val="C00000"/>
          </a:solidFill>
          <a:ln>
            <a:noFill/>
          </a:ln>
          <a:effectLst>
            <a:outerShdw blurRad="50800" dist="37674" dir="27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1" strike="noStrike" spc="-1">
                <a:solidFill>
                  <a:srgbClr val="D9D9D9"/>
                </a:solidFill>
                <a:latin typeface="Calibri"/>
              </a:rPr>
              <a:t>About the AHRC</a:t>
            </a:r>
            <a:endParaRPr lang="en-US" sz="1200" b="0" strike="noStrike" spc="-1">
              <a:latin typeface="Arial"/>
            </a:endParaRPr>
          </a:p>
        </p:txBody>
      </p:sp>
      <p:sp>
        <p:nvSpPr>
          <p:cNvPr id="81" name="CustomShape 6"/>
          <p:cNvSpPr/>
          <p:nvPr/>
        </p:nvSpPr>
        <p:spPr>
          <a:xfrm>
            <a:off x="5765400" y="653040"/>
            <a:ext cx="1732320" cy="569880"/>
          </a:xfrm>
          <a:prstGeom prst="roundRect">
            <a:avLst>
              <a:gd name="adj" fmla="val 16667"/>
            </a:avLst>
          </a:prstGeom>
          <a:solidFill>
            <a:schemeClr val="accent6">
              <a:lumMod val="50000"/>
            </a:schemeClr>
          </a:solidFill>
          <a:ln>
            <a:noFill/>
          </a:ln>
          <a:effectLst>
            <a:outerShdw blurRad="50800" dist="37674" dir="27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600" b="1" strike="noStrike" spc="-1">
                <a:solidFill>
                  <a:srgbClr val="0D0D0D"/>
                </a:solidFill>
                <a:latin typeface="Calibri"/>
              </a:rPr>
              <a:t>Help Support AHRC</a:t>
            </a:r>
            <a:endParaRPr lang="en-US" sz="1600" b="0" strike="noStrike" spc="-1">
              <a:latin typeface="Arial"/>
            </a:endParaRPr>
          </a:p>
        </p:txBody>
      </p:sp>
      <p:sp>
        <p:nvSpPr>
          <p:cNvPr id="82" name="CustomShape 7"/>
          <p:cNvSpPr/>
          <p:nvPr/>
        </p:nvSpPr>
        <p:spPr>
          <a:xfrm>
            <a:off x="2456040" y="4013640"/>
            <a:ext cx="2115960" cy="392040"/>
          </a:xfrm>
          <a:prstGeom prst="roundRect">
            <a:avLst>
              <a:gd name="adj" fmla="val 16667"/>
            </a:avLst>
          </a:prstGeom>
          <a:solidFill>
            <a:srgbClr val="C00000"/>
          </a:solidFill>
          <a:ln>
            <a:noFill/>
          </a:ln>
          <a:effectLst>
            <a:outerShdw blurRad="50800" dist="37674" dir="27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600" b="1" strike="noStrike" spc="-1" dirty="0">
                <a:solidFill>
                  <a:srgbClr val="D9D9D9"/>
                </a:solidFill>
                <a:latin typeface="Calibri"/>
              </a:rPr>
              <a:t>Add </a:t>
            </a:r>
            <a:r>
              <a:rPr lang="en-US" sz="1600" b="1" strike="noStrike" spc="-1" dirty="0">
                <a:solidFill>
                  <a:srgbClr val="FFFF00"/>
                </a:solidFill>
                <a:latin typeface="Calibri"/>
              </a:rPr>
              <a:t>eBook</a:t>
            </a:r>
            <a:r>
              <a:rPr lang="en-US" sz="1600" b="1" strike="noStrike" spc="-1" dirty="0">
                <a:solidFill>
                  <a:srgbClr val="D9D9D9"/>
                </a:solidFill>
                <a:latin typeface="Calibri"/>
              </a:rPr>
              <a:t> to Cart</a:t>
            </a:r>
            <a:endParaRPr lang="en-US" sz="1600" b="0" strike="noStrike" spc="-1" dirty="0">
              <a:latin typeface="Arial"/>
            </a:endParaRPr>
          </a:p>
        </p:txBody>
      </p:sp>
      <p:pic>
        <p:nvPicPr>
          <p:cNvPr id="83" name="Picture 2"/>
          <p:cNvPicPr/>
          <p:nvPr/>
        </p:nvPicPr>
        <p:blipFill>
          <a:blip r:embed="rId2"/>
          <a:stretch/>
        </p:blipFill>
        <p:spPr>
          <a:xfrm>
            <a:off x="847800" y="1766160"/>
            <a:ext cx="1885680" cy="418680"/>
          </a:xfrm>
          <a:prstGeom prst="rect">
            <a:avLst/>
          </a:prstGeom>
          <a:ln>
            <a:noFill/>
          </a:ln>
        </p:spPr>
      </p:pic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540B744D-1074-D0B6-5631-2A9B19880F7C}"/>
              </a:ext>
            </a:extLst>
          </p:cNvPr>
          <p:cNvSpPr/>
          <p:nvPr/>
        </p:nvSpPr>
        <p:spPr>
          <a:xfrm>
            <a:off x="4267200" y="4876800"/>
            <a:ext cx="2286000" cy="457200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Add </a:t>
            </a:r>
            <a:r>
              <a:rPr lang="en-US" dirty="0">
                <a:solidFill>
                  <a:srgbClr val="FFFF00"/>
                </a:solidFill>
              </a:rPr>
              <a:t>eBook</a:t>
            </a:r>
            <a:r>
              <a:rPr lang="en-US" dirty="0"/>
              <a:t> to Cart</a:t>
            </a:r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4DB6A8DD-6D1A-98A8-1410-2574297DC6B8}"/>
              </a:ext>
            </a:extLst>
          </p:cNvPr>
          <p:cNvSpPr/>
          <p:nvPr/>
        </p:nvSpPr>
        <p:spPr>
          <a:xfrm>
            <a:off x="4267200" y="5513283"/>
            <a:ext cx="2286000" cy="457200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Add </a:t>
            </a:r>
            <a:r>
              <a:rPr lang="en-US" dirty="0">
                <a:solidFill>
                  <a:srgbClr val="FFFF00"/>
                </a:solidFill>
              </a:rPr>
              <a:t>Course</a:t>
            </a:r>
            <a:r>
              <a:rPr lang="en-US" dirty="0"/>
              <a:t> to Cart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7334</TotalTime>
  <Words>163</Words>
  <Application>Microsoft Macintosh PowerPoint</Application>
  <PresentationFormat>On-screen Show (4:3)</PresentationFormat>
  <Paragraphs>52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Symbol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Jeremiah</dc:creator>
  <dc:description/>
  <cp:lastModifiedBy>Jeff Benner</cp:lastModifiedBy>
  <cp:revision>72</cp:revision>
  <dcterms:created xsi:type="dcterms:W3CDTF">2017-04-29T23:12:30Z</dcterms:created>
  <dcterms:modified xsi:type="dcterms:W3CDTF">2025-01-01T17:19:22Z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On-screen Show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3</vt:i4>
  </property>
</Properties>
</file>