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6576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3582" y="36"/>
      </p:cViewPr>
      <p:guideLst>
        <p:guide orient="horz" pos="2160"/>
        <p:guide pos="115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2130426"/>
            <a:ext cx="310896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3886200"/>
            <a:ext cx="25603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C0F2-5AC6-4202-BD0F-C50996DC9E35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256A-0A14-4CDC-B633-48738CF08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7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C0F2-5AC6-4202-BD0F-C50996DC9E35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256A-0A14-4CDC-B633-48738CF08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87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0" y="274639"/>
            <a:ext cx="32918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0" y="274639"/>
            <a:ext cx="98145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C0F2-5AC6-4202-BD0F-C50996DC9E35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256A-0A14-4CDC-B633-48738CF08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1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C0F2-5AC6-4202-BD0F-C50996DC9E35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256A-0A14-4CDC-B633-48738CF08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96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2" y="4406901"/>
            <a:ext cx="310896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2" y="2906713"/>
            <a:ext cx="31089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C0F2-5AC6-4202-BD0F-C50996DC9E35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256A-0A14-4CDC-B633-48738CF08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1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0" y="1600201"/>
            <a:ext cx="6553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456800" y="1600201"/>
            <a:ext cx="6553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C0F2-5AC6-4202-BD0F-C50996DC9E35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256A-0A14-4CDC-B633-48738CF08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4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3291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535113"/>
            <a:ext cx="1616075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2174875"/>
            <a:ext cx="161607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2" y="1535113"/>
            <a:ext cx="161671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2" y="2174875"/>
            <a:ext cx="161671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C0F2-5AC6-4202-BD0F-C50996DC9E35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256A-0A14-4CDC-B633-48738CF08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6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C0F2-5AC6-4202-BD0F-C50996DC9E35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256A-0A14-4CDC-B633-48738CF08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69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C0F2-5AC6-4202-BD0F-C50996DC9E35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256A-0A14-4CDC-B633-48738CF08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273050"/>
            <a:ext cx="120332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273051"/>
            <a:ext cx="204470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2" y="1435101"/>
            <a:ext cx="120332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C0F2-5AC6-4202-BD0F-C50996DC9E35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256A-0A14-4CDC-B633-48738CF08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58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2" y="4800600"/>
            <a:ext cx="21945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2" y="612775"/>
            <a:ext cx="21945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2" y="5367338"/>
            <a:ext cx="21945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C0F2-5AC6-4202-BD0F-C50996DC9E35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256A-0A14-4CDC-B633-48738CF08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31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3291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600201"/>
            <a:ext cx="32918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6356351"/>
            <a:ext cx="853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EC0F2-5AC6-4202-BD0F-C50996DC9E35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6800" y="6356351"/>
            <a:ext cx="1158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6356351"/>
            <a:ext cx="853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3256A-0A14-4CDC-B633-48738CF08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2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-55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1600200"/>
            <a:ext cx="26670003" cy="2466975"/>
          </a:xfrm>
          <a:prstGeom prst="rect">
            <a:avLst/>
          </a:prstGeom>
          <a:noFill/>
          <a:ln>
            <a:noFill/>
          </a:ln>
          <a:effectLst>
            <a:outerShdw blurRad="203200" dist="101600" dir="16200000" rotWithShape="0">
              <a:prstClr val="black">
                <a:alpha val="5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5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A. Benner</dc:creator>
  <cp:lastModifiedBy>Jeff A. Benner</cp:lastModifiedBy>
  <cp:revision>5</cp:revision>
  <dcterms:created xsi:type="dcterms:W3CDTF">2019-06-25T19:22:44Z</dcterms:created>
  <dcterms:modified xsi:type="dcterms:W3CDTF">2019-07-24T00:07:59Z</dcterms:modified>
</cp:coreProperties>
</file>