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27" r:id="rId2"/>
    <p:sldId id="328" r:id="rId3"/>
  </p:sldIdLst>
  <p:sldSz cx="9144000" cy="34750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36" d="100"/>
          <a:sy n="136" d="100"/>
        </p:scale>
        <p:origin x="200" y="1216"/>
      </p:cViewPr>
      <p:guideLst>
        <p:guide orient="horz" pos="10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E159D-ABEE-416A-9191-A3F6ABD6C503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082675" y="685800"/>
            <a:ext cx="9023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2292F-FEC8-4DBC-B7BA-D8AC500B6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82675" y="685800"/>
            <a:ext cx="9023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137E4-45E5-4A41-BC48-9621B05734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82675" y="685800"/>
            <a:ext cx="9023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137E4-45E5-4A41-BC48-9621B05734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9516"/>
            <a:ext cx="7772400" cy="744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69188"/>
            <a:ext cx="6400800" cy="8880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645C-5CE9-4CD4-81C5-804E2F468383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AF5-5075-4A51-A5C9-A45C83E01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645C-5CE9-4CD4-81C5-804E2F468383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AF5-5075-4A51-A5C9-A45C83E01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163"/>
            <a:ext cx="2057400" cy="2965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163"/>
            <a:ext cx="6019800" cy="29650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645C-5CE9-4CD4-81C5-804E2F468383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AF5-5075-4A51-A5C9-A45C83E01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645C-5CE9-4CD4-81C5-804E2F468383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AF5-5075-4A51-A5C9-A45C83E01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33035"/>
            <a:ext cx="7772400" cy="69018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72869"/>
            <a:ext cx="7772400" cy="7601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645C-5CE9-4CD4-81C5-804E2F468383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AF5-5075-4A51-A5C9-A45C83E01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10843"/>
            <a:ext cx="4038600" cy="2293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10843"/>
            <a:ext cx="4038600" cy="2293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645C-5CE9-4CD4-81C5-804E2F468383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AF5-5075-4A51-A5C9-A45C83E01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77863"/>
            <a:ext cx="4040188" cy="3241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02037"/>
            <a:ext cx="4040188" cy="20021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777863"/>
            <a:ext cx="4041775" cy="3241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102037"/>
            <a:ext cx="4041775" cy="20021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645C-5CE9-4CD4-81C5-804E2F468383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AF5-5075-4A51-A5C9-A45C83E01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645C-5CE9-4CD4-81C5-804E2F468383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AF5-5075-4A51-A5C9-A45C83E01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645C-5CE9-4CD4-81C5-804E2F468383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AF5-5075-4A51-A5C9-A45C83E01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138358"/>
            <a:ext cx="3008313" cy="5888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359"/>
            <a:ext cx="5111750" cy="296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727185"/>
            <a:ext cx="3008313" cy="23770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645C-5CE9-4CD4-81C5-804E2F468383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AF5-5075-4A51-A5C9-A45C83E01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2432529"/>
            <a:ext cx="5486400" cy="2871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10500"/>
            <a:ext cx="5486400" cy="2085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2719701"/>
            <a:ext cx="5486400" cy="4078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645C-5CE9-4CD4-81C5-804E2F468383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AF5-5075-4A51-A5C9-A45C83E01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163"/>
            <a:ext cx="8229600" cy="57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10843"/>
            <a:ext cx="8229600" cy="2293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3220846"/>
            <a:ext cx="2133600" cy="185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3645C-5CE9-4CD4-81C5-804E2F468383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3220846"/>
            <a:ext cx="2895600" cy="185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3220846"/>
            <a:ext cx="2133600" cy="185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C2AF5-5075-4A51-A5C9-A45C83E01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-237506" y="2053423"/>
            <a:ext cx="9829180" cy="0"/>
          </a:xfrm>
          <a:prstGeom prst="line">
            <a:avLst/>
          </a:prstGeom>
          <a:ln w="66675">
            <a:solidFill>
              <a:schemeClr val="tx1"/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11965" y="2073396"/>
            <a:ext cx="1" cy="363637"/>
          </a:xfrm>
          <a:prstGeom prst="line">
            <a:avLst/>
          </a:prstGeom>
          <a:ln w="666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957" y="2437033"/>
            <a:ext cx="115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BC</a:t>
            </a:r>
          </a:p>
        </p:txBody>
      </p:sp>
      <p:pic>
        <p:nvPicPr>
          <p:cNvPr id="30" name="Picture 6" descr="http://ancient-hebrew.org/files/timeline_1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82" y="851809"/>
            <a:ext cx="1293882" cy="863833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://ancient-hebrew.org/files/timeline_12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0" y="698128"/>
            <a:ext cx="1232723" cy="1171194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http://ancient-hebrew.org/files/timeline_12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65" y="772833"/>
            <a:ext cx="1167219" cy="827021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823880" y="395202"/>
            <a:ext cx="1542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Septuagint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111" y="383611"/>
            <a:ext cx="1770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 Nash Papyrus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62976" y="396595"/>
            <a:ext cx="1505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 Sea Scrolls</a:t>
            </a:r>
          </a:p>
        </p:txBody>
      </p:sp>
      <p:pic>
        <p:nvPicPr>
          <p:cNvPr id="36" name="Picture 12" descr="http://ancient-hebrew.org/files/timeline_12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64" y="665989"/>
            <a:ext cx="1115892" cy="1060195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 flipV="1">
            <a:off x="8361102" y="2084679"/>
            <a:ext cx="1" cy="363637"/>
          </a:xfrm>
          <a:prstGeom prst="line">
            <a:avLst/>
          </a:prstGeom>
          <a:ln w="666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74974" y="2498256"/>
            <a:ext cx="99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AD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650276" y="2073396"/>
            <a:ext cx="1" cy="363637"/>
          </a:xfrm>
          <a:prstGeom prst="line">
            <a:avLst/>
          </a:prstGeom>
          <a:ln w="666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09951" y="2486972"/>
            <a:ext cx="116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BC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564779" y="2084679"/>
            <a:ext cx="1" cy="363637"/>
          </a:xfrm>
          <a:prstGeom prst="line">
            <a:avLst/>
          </a:prstGeom>
          <a:ln w="666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48204" y="2498256"/>
            <a:ext cx="117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AD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96866" y="394134"/>
            <a:ext cx="1542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Aramaic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Targums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Picture 18" descr="http://ancient-hebrew.org/files/timeline_137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48" y="645249"/>
            <a:ext cx="943326" cy="1087805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7752980" y="387144"/>
            <a:ext cx="1282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Aleppo Codex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650078" y="2061162"/>
            <a:ext cx="1" cy="363637"/>
          </a:xfrm>
          <a:prstGeom prst="line">
            <a:avLst/>
          </a:prstGeom>
          <a:ln w="666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133505" y="2474740"/>
            <a:ext cx="111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AD</a:t>
            </a:r>
          </a:p>
        </p:txBody>
      </p:sp>
      <p:pic>
        <p:nvPicPr>
          <p:cNvPr id="62" name="Picture 22" descr="http://ancient-hebrew.org/files/timeline_134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60" y="645045"/>
            <a:ext cx="913424" cy="1070597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6422505" y="394398"/>
            <a:ext cx="1318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Vulgate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D3B1C-C36C-A9C5-5E35-EC3194348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35" y="397411"/>
            <a:ext cx="2938939" cy="2680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79E3C3-E84E-9122-E6BB-F9448D247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5" y="367630"/>
            <a:ext cx="5715000" cy="116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67F8AE-BDA6-FD58-F9CE-878F608D719B}"/>
              </a:ext>
            </a:extLst>
          </p:cNvPr>
          <p:cNvSpPr txBox="1"/>
          <p:nvPr/>
        </p:nvSpPr>
        <p:spPr>
          <a:xfrm>
            <a:off x="744718" y="1737519"/>
            <a:ext cx="42703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Are you asking the BIG questions?</a:t>
            </a:r>
          </a:p>
          <a:p>
            <a:b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i="1" dirty="0">
                <a:solidFill>
                  <a:schemeClr val="bg1"/>
                </a:solidFill>
                <a:latin typeface="Book Antiqua" panose="02040602050305030304" pitchFamily="18" charset="0"/>
              </a:rPr>
              <a:t>Am I reading my Bible correctly?</a:t>
            </a:r>
          </a:p>
          <a:p>
            <a:r>
              <a:rPr lang="en-US" i="1" dirty="0">
                <a:solidFill>
                  <a:schemeClr val="bg1"/>
                </a:solidFill>
                <a:latin typeface="Book Antiqua" panose="02040602050305030304" pitchFamily="18" charset="0"/>
              </a:rPr>
              <a:t>Is my Bible translated accurately?</a:t>
            </a:r>
          </a:p>
          <a:p>
            <a:r>
              <a:rPr lang="en-US" i="1" dirty="0">
                <a:solidFill>
                  <a:schemeClr val="bg1"/>
                </a:solidFill>
                <a:latin typeface="Book Antiqua" panose="02040602050305030304" pitchFamily="18" charset="0"/>
              </a:rPr>
              <a:t>Are Bible truths lost in translations?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002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{D3F6FB1D-4057-934D-BF01-0A5A9DD95AF3}tf10001070</Template>
  <TotalTime>8002</TotalTime>
  <Words>54</Words>
  <Application>Microsoft Macintosh PowerPoint</Application>
  <PresentationFormat>Custom</PresentationFormat>
  <Paragraphs>17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Book Antiqua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 ב ג ד ה</dc:title>
  <dc:creator>A</dc:creator>
  <cp:lastModifiedBy>Jeff Benner</cp:lastModifiedBy>
  <cp:revision>241</cp:revision>
  <dcterms:created xsi:type="dcterms:W3CDTF">2009-07-12T18:28:11Z</dcterms:created>
  <dcterms:modified xsi:type="dcterms:W3CDTF">2023-10-28T18:05:06Z</dcterms:modified>
</cp:coreProperties>
</file>