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2E6C-B6EA-4255-B796-7C1566CABF79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4C4B-9A9A-4A12-B03D-43A880C83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46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2E6C-B6EA-4255-B796-7C1566CABF79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4C4B-9A9A-4A12-B03D-43A880C83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514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2E6C-B6EA-4255-B796-7C1566CABF79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4C4B-9A9A-4A12-B03D-43A880C83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2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2E6C-B6EA-4255-B796-7C1566CABF79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4C4B-9A9A-4A12-B03D-43A880C83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28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2E6C-B6EA-4255-B796-7C1566CABF79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4C4B-9A9A-4A12-B03D-43A880C83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4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2E6C-B6EA-4255-B796-7C1566CABF79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4C4B-9A9A-4A12-B03D-43A880C83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7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2E6C-B6EA-4255-B796-7C1566CABF79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4C4B-9A9A-4A12-B03D-43A880C83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92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2E6C-B6EA-4255-B796-7C1566CABF79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4C4B-9A9A-4A12-B03D-43A880C83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264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2E6C-B6EA-4255-B796-7C1566CABF79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4C4B-9A9A-4A12-B03D-43A880C83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928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2E6C-B6EA-4255-B796-7C1566CABF79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4C4B-9A9A-4A12-B03D-43A880C83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73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42E6C-B6EA-4255-B796-7C1566CABF79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34C4B-9A9A-4A12-B03D-43A880C83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052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42E6C-B6EA-4255-B796-7C1566CABF79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34C4B-9A9A-4A12-B03D-43A880C83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4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57200"/>
            <a:ext cx="5105401" cy="83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" y="615364"/>
            <a:ext cx="3877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Ancient Hebrew Bookstore</a:t>
            </a:r>
            <a:endParaRPr lang="en-US" sz="20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Calligraphy" panose="03010101010101010101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24288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03651"/>
            <a:ext cx="5105401" cy="83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3400" y="2061815"/>
            <a:ext cx="4205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ligraph421 BT" panose="03060702050402020204" pitchFamily="66" charset="0"/>
              </a:rPr>
              <a:t>Learn to Read Biblical Hebrew</a:t>
            </a:r>
            <a:endParaRPr lang="en-US" sz="24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ligraph421 BT" panose="03060702050402020204" pitchFamily="66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143250"/>
            <a:ext cx="5105401" cy="83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47675" y="3332191"/>
            <a:ext cx="3381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Ancient Hebrew Torah</a:t>
            </a:r>
            <a:endParaRPr lang="en-US" sz="24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635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4343400"/>
            <a:ext cx="68770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33746" y="4491335"/>
            <a:ext cx="56008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The Mechanical Translation Project</a:t>
            </a:r>
            <a:endParaRPr lang="en-US" sz="20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635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593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15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A. Benner</dc:creator>
  <cp:lastModifiedBy>Jeff</cp:lastModifiedBy>
  <cp:revision>13</cp:revision>
  <dcterms:created xsi:type="dcterms:W3CDTF">2019-06-04T16:20:53Z</dcterms:created>
  <dcterms:modified xsi:type="dcterms:W3CDTF">2021-02-26T19:45:18Z</dcterms:modified>
</cp:coreProperties>
</file>