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2" y="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5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7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4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1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5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2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2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6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0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9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1E419-BC7E-4D2B-A26A-02563C858DD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5661C-B150-414C-90CA-D157A3B9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3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53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456" y="2401399"/>
            <a:ext cx="5716587" cy="17716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574" y="3211024"/>
            <a:ext cx="3432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שלום וברוכים הבאים</a:t>
            </a:r>
            <a:endParaRPr lang="en-US" sz="3200" b="1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5031" y="3675901"/>
            <a:ext cx="3371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sha'lom</a:t>
            </a:r>
            <a:r>
              <a:rPr lang="en-US" sz="2000" b="1" i="1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u've'ru'khim</a:t>
            </a:r>
            <a:r>
              <a:rPr lang="en-US" sz="2000" b="1" i="1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ha'ba'im</a:t>
            </a:r>
            <a:endParaRPr lang="en-US" sz="2000" b="1" i="1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92922" y="2525224"/>
            <a:ext cx="4495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Shalom and Welcome!</a:t>
            </a:r>
            <a:endParaRPr lang="en-US" sz="3600" b="1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https://www.ancient-hebrew.org/files/icon_jeffanddenis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81" y="3361636"/>
            <a:ext cx="1428750" cy="14287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289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A. Benner</dc:creator>
  <cp:lastModifiedBy>Jeff A. Benner</cp:lastModifiedBy>
  <cp:revision>3</cp:revision>
  <dcterms:created xsi:type="dcterms:W3CDTF">2019-06-25T15:09:52Z</dcterms:created>
  <dcterms:modified xsi:type="dcterms:W3CDTF">2019-06-25T19:22:32Z</dcterms:modified>
</cp:coreProperties>
</file>