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6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9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7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83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6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12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3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E33B9-ECC9-40A6-B834-5223045BE8B1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3AEAE-1D7D-43AA-9A60-B9D88ABE3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3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18" y="4495800"/>
            <a:ext cx="2381582" cy="14289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72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85418" y="4724400"/>
            <a:ext cx="238158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Be an AHRC Sponsor</a:t>
            </a:r>
          </a:p>
          <a:p>
            <a:pPr algn="ctr"/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Advertise with us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en-US" sz="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Click Here</a:t>
            </a:r>
            <a:endParaRPr lang="en-US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09" y="1066800"/>
            <a:ext cx="3810000" cy="1905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1542246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200" b="1" spc="150" dirty="0" smtClean="0">
                <a:ln w="3175"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63500" dir="2700000" algn="tl" rotWithShape="0">
                    <a:prstClr val="black">
                      <a:alpha val="56000"/>
                    </a:prstClr>
                  </a:outerShdw>
                </a:effectLst>
              </a:rPr>
              <a:t>The Ancient</a:t>
            </a:r>
          </a:p>
          <a:p>
            <a:pPr algn="ctr"/>
            <a:r>
              <a:rPr lang="en-US" sz="3200" b="1" spc="150" dirty="0" smtClean="0">
                <a:ln w="3175"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63500" dir="2700000" algn="tl" rotWithShape="0">
                    <a:prstClr val="black">
                      <a:alpha val="56000"/>
                    </a:prstClr>
                  </a:outerShdw>
                </a:effectLst>
              </a:rPr>
              <a:t>Hebrew Alphabet</a:t>
            </a:r>
            <a:endParaRPr lang="en-US" sz="3200" b="1" spc="150" dirty="0">
              <a:ln w="3175"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50800" dist="63500" dir="2700000" algn="tl" rotWithShape="0">
                  <a:prstClr val="black">
                    <a:alpha val="56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02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A. Benner</dc:creator>
  <cp:lastModifiedBy>Jeff</cp:lastModifiedBy>
  <cp:revision>8</cp:revision>
  <dcterms:created xsi:type="dcterms:W3CDTF">2019-06-27T23:50:25Z</dcterms:created>
  <dcterms:modified xsi:type="dcterms:W3CDTF">2022-02-28T20:39:08Z</dcterms:modified>
</cp:coreProperties>
</file>