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0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3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9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1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2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3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6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2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5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0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EF7CC-DCDD-444C-970D-270AD724DA08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FEEE1-BADA-43F8-B5A3-175C19788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5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"/>
            <a:ext cx="6848475" cy="6735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352800" y="1176087"/>
            <a:ext cx="3842989" cy="79791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9800" y="5298090"/>
            <a:ext cx="3398569" cy="79791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4336112"/>
            <a:ext cx="3398569" cy="79791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76702" y="1143000"/>
            <a:ext cx="3609898" cy="830997"/>
          </a:xfrm>
          <a:prstGeom prst="rect">
            <a:avLst/>
          </a:prstGeom>
          <a:noFill/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The Tel-Dan Inscription</a:t>
            </a:r>
          </a:p>
          <a:p>
            <a:pPr algn="ctr"/>
            <a:r>
              <a:rPr lang="en-US" sz="2000" b="1" dirty="0" smtClean="0"/>
              <a:t>9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Century BC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495800"/>
            <a:ext cx="1134528" cy="333422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962326"/>
            <a:ext cx="1743350" cy="533474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7" name="TextBox 6"/>
          <p:cNvSpPr txBox="1"/>
          <p:nvPr/>
        </p:nvSpPr>
        <p:spPr>
          <a:xfrm>
            <a:off x="3029099" y="4336112"/>
            <a:ext cx="1693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מלך ישראל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6633" y="5298090"/>
            <a:ext cx="1196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בית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דוד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1796" y="4700158"/>
            <a:ext cx="306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Melekh</a:t>
            </a:r>
            <a:r>
              <a:rPr lang="en-US" b="1" dirty="0" smtClean="0"/>
              <a:t> </a:t>
            </a:r>
            <a:r>
              <a:rPr lang="en-US" b="1" dirty="0" err="1" smtClean="0"/>
              <a:t>Yisra’el</a:t>
            </a:r>
            <a:r>
              <a:rPr lang="en-US" b="1" dirty="0" smtClean="0"/>
              <a:t> / King of Israel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522693" y="5679090"/>
            <a:ext cx="2868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Beyt</a:t>
            </a:r>
            <a:r>
              <a:rPr lang="en-US" b="1" dirty="0" smtClean="0"/>
              <a:t> David / House of David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608369" y="4229063"/>
            <a:ext cx="1043345" cy="64936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21" idx="3"/>
          </p:cNvCxnSpPr>
          <p:nvPr/>
        </p:nvCxnSpPr>
        <p:spPr>
          <a:xfrm flipV="1">
            <a:off x="5608369" y="4662511"/>
            <a:ext cx="1325831" cy="103453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83042" y="6214753"/>
            <a:ext cx="2625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Ancient Hebrew Research Center</a:t>
            </a:r>
          </a:p>
          <a:p>
            <a:pPr algn="ctr"/>
            <a:r>
              <a:rPr lang="en-US" sz="1400" b="1" dirty="0" smtClean="0"/>
              <a:t>www.ancient-hebrew.org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98387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1672" y="843205"/>
            <a:ext cx="6239928" cy="5371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34011" y="192690"/>
            <a:ext cx="3842989" cy="79791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510433" y="5378247"/>
            <a:ext cx="2133600" cy="79791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903499" y="159603"/>
            <a:ext cx="3318729" cy="830997"/>
          </a:xfrm>
          <a:prstGeom prst="rect">
            <a:avLst/>
          </a:prstGeom>
          <a:noFill/>
          <a:effectLst>
            <a:softEdge rad="63500"/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The Temple Ostracon</a:t>
            </a:r>
          </a:p>
          <a:p>
            <a:pPr algn="ctr"/>
            <a:r>
              <a:rPr lang="en-US" sz="2000" b="1" dirty="0" smtClean="0"/>
              <a:t>9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Century BC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67599" y="5407937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בית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יהוה</a:t>
            </a:r>
            <a:endParaRPr lang="en-US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6078" y="5802868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House of YHWH</a:t>
            </a:r>
            <a:endParaRPr lang="en-US" b="1" dirty="0"/>
          </a:p>
        </p:txBody>
      </p:sp>
      <p:cxnSp>
        <p:nvCxnSpPr>
          <p:cNvPr id="18" name="Straight Arrow Connector 17"/>
          <p:cNvCxnSpPr>
            <a:stCxn id="21" idx="3"/>
          </p:cNvCxnSpPr>
          <p:nvPr/>
        </p:nvCxnSpPr>
        <p:spPr>
          <a:xfrm flipV="1">
            <a:off x="3644033" y="4572000"/>
            <a:ext cx="1080367" cy="120520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0976" y="6522530"/>
            <a:ext cx="81637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Ancient Hebrew Research Center                                                                                            www.ancient-hebrew.org</a:t>
            </a:r>
            <a:endParaRPr lang="en-US" sz="1400" b="1" dirty="0"/>
          </a:p>
        </p:txBody>
      </p:sp>
      <p:sp>
        <p:nvSpPr>
          <p:cNvPr id="3" name="Rectangle 2"/>
          <p:cNvSpPr/>
          <p:nvPr/>
        </p:nvSpPr>
        <p:spPr>
          <a:xfrm>
            <a:off x="3429000" y="3429000"/>
            <a:ext cx="3048000" cy="106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111" y="2133600"/>
            <a:ext cx="27479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Just as you commanded </a:t>
            </a:r>
            <a:r>
              <a:rPr lang="en-US" sz="2000" b="1" dirty="0" err="1"/>
              <a:t>A</a:t>
            </a:r>
            <a:r>
              <a:rPr lang="en-US" sz="2000" b="1" dirty="0" err="1" smtClean="0"/>
              <a:t>shyahu</a:t>
            </a:r>
            <a:r>
              <a:rPr lang="en-US" sz="2000" b="1" dirty="0" smtClean="0"/>
              <a:t> the king, to place in the hand</a:t>
            </a:r>
            <a:r>
              <a:rPr lang="en-US" sz="2000" b="1" dirty="0"/>
              <a:t> </a:t>
            </a:r>
            <a:r>
              <a:rPr lang="en-US" sz="2000" b="1" dirty="0" smtClean="0"/>
              <a:t>of </a:t>
            </a:r>
            <a:r>
              <a:rPr lang="en-US" sz="2000" b="1" dirty="0" err="1" smtClean="0"/>
              <a:t>Zekaryahu</a:t>
            </a:r>
            <a:r>
              <a:rPr lang="en-US" sz="2000" b="1" dirty="0" smtClean="0"/>
              <a:t>, silver of </a:t>
            </a:r>
            <a:r>
              <a:rPr lang="en-US" sz="2000" b="1" dirty="0" err="1" smtClean="0"/>
              <a:t>tarshish</a:t>
            </a:r>
            <a:r>
              <a:rPr lang="en-US" sz="2000" b="1" dirty="0" smtClean="0"/>
              <a:t>, for the House of YHWH, 3 Shekels.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9354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72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Jeremiah</dc:creator>
  <cp:lastModifiedBy>Jeremiah</cp:lastModifiedBy>
  <cp:revision>5</cp:revision>
  <dcterms:created xsi:type="dcterms:W3CDTF">2015-12-11T16:20:18Z</dcterms:created>
  <dcterms:modified xsi:type="dcterms:W3CDTF">2015-12-11T17:06:00Z</dcterms:modified>
</cp:coreProperties>
</file>