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5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0C074-AD30-4424-945D-5A0BCF9E0D19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3E0F-CAD7-41EA-A095-5083BA55F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103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0C074-AD30-4424-945D-5A0BCF9E0D19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3E0F-CAD7-41EA-A095-5083BA55F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788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0C074-AD30-4424-945D-5A0BCF9E0D19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3E0F-CAD7-41EA-A095-5083BA55F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306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0C074-AD30-4424-945D-5A0BCF9E0D19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3E0F-CAD7-41EA-A095-5083BA55F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121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0C074-AD30-4424-945D-5A0BCF9E0D19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3E0F-CAD7-41EA-A095-5083BA55F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269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0C074-AD30-4424-945D-5A0BCF9E0D19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3E0F-CAD7-41EA-A095-5083BA55F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02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0C074-AD30-4424-945D-5A0BCF9E0D19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3E0F-CAD7-41EA-A095-5083BA55F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227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0C074-AD30-4424-945D-5A0BCF9E0D19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3E0F-CAD7-41EA-A095-5083BA55F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079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0C074-AD30-4424-945D-5A0BCF9E0D19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3E0F-CAD7-41EA-A095-5083BA55F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340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0C074-AD30-4424-945D-5A0BCF9E0D19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3E0F-CAD7-41EA-A095-5083BA55F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359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0C074-AD30-4424-945D-5A0BCF9E0D19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13E0F-CAD7-41EA-A095-5083BA55F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102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0C074-AD30-4424-945D-5A0BCF9E0D19}" type="datetimeFigureOut">
              <a:rPr lang="en-US" smtClean="0"/>
              <a:t>12/16/2018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13E0F-CAD7-41EA-A095-5083BA55FC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662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447801"/>
            <a:ext cx="7086599" cy="28194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66800" y="1600199"/>
            <a:ext cx="5711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apyrus" panose="03070502060502030205" pitchFamily="66" charset="0"/>
              </a:rPr>
              <a:t>Teaching </a:t>
            </a:r>
            <a:r>
              <a:rPr lang="en-US" sz="24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apyrus" panose="03070502060502030205" pitchFamily="66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apyrus" panose="03070502060502030205" pitchFamily="66" charset="0"/>
              </a:rPr>
              <a:t>Proper Biblical Interpretation...</a:t>
            </a:r>
            <a:endParaRPr lang="en-US" sz="2400" b="1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</a:effectLst>
              <a:latin typeface="Papyrus" panose="03070502060502030205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76800" y="2857501"/>
            <a:ext cx="2971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effectLst>
                  <a:glow rad="254000">
                    <a:schemeClr val="bg1">
                      <a:alpha val="61000"/>
                    </a:schemeClr>
                  </a:glow>
                </a:effectLst>
                <a:latin typeface="Papyrus" panose="03070502060502030205" pitchFamily="66" charset="0"/>
              </a:rPr>
              <a:t>…through the study </a:t>
            </a:r>
            <a:r>
              <a:rPr lang="en-US" sz="2000" b="1" dirty="0" smtClean="0">
                <a:effectLst>
                  <a:glow rad="254000">
                    <a:schemeClr val="bg1">
                      <a:alpha val="61000"/>
                    </a:schemeClr>
                  </a:glow>
                </a:effectLst>
                <a:latin typeface="Papyrus" panose="03070502060502030205" pitchFamily="66" charset="0"/>
              </a:rPr>
              <a:t>of the Ancient Hebrew  </a:t>
            </a:r>
            <a:r>
              <a:rPr lang="en-US" sz="2000" b="1" dirty="0" smtClean="0">
                <a:effectLst>
                  <a:glow rad="254000">
                    <a:schemeClr val="bg1">
                      <a:alpha val="61000"/>
                    </a:schemeClr>
                  </a:glow>
                </a:effectLst>
                <a:latin typeface="Papyrus" panose="03070502060502030205" pitchFamily="66" charset="0"/>
              </a:rPr>
              <a:t>alphabet, </a:t>
            </a:r>
            <a:r>
              <a:rPr lang="en-US" sz="2000" b="1" dirty="0" smtClean="0">
                <a:effectLst>
                  <a:glow rad="254000">
                    <a:schemeClr val="bg1">
                      <a:alpha val="61000"/>
                    </a:schemeClr>
                  </a:glow>
                </a:effectLst>
                <a:latin typeface="Papyrus" panose="03070502060502030205" pitchFamily="66" charset="0"/>
              </a:rPr>
              <a:t>language, culture </a:t>
            </a:r>
            <a:r>
              <a:rPr lang="en-US" sz="2000" b="1" dirty="0" smtClean="0">
                <a:effectLst>
                  <a:glow rad="254000">
                    <a:schemeClr val="bg1">
                      <a:alpha val="61000"/>
                    </a:schemeClr>
                  </a:glow>
                </a:effectLst>
                <a:latin typeface="Papyrus" panose="03070502060502030205" pitchFamily="66" charset="0"/>
              </a:rPr>
              <a:t>and philosophy</a:t>
            </a:r>
            <a:endParaRPr lang="en-US" sz="2000" b="1" dirty="0">
              <a:effectLst>
                <a:glow rad="254000">
                  <a:schemeClr val="bg1">
                    <a:alpha val="61000"/>
                  </a:schemeClr>
                </a:glow>
              </a:effectLst>
              <a:latin typeface="Papyrus" panose="030705020605020302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76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20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</dc:creator>
  <cp:lastModifiedBy>Jeff A. Benner</cp:lastModifiedBy>
  <cp:revision>3</cp:revision>
  <dcterms:created xsi:type="dcterms:W3CDTF">2015-08-12T22:35:50Z</dcterms:created>
  <dcterms:modified xsi:type="dcterms:W3CDTF">2018-12-17T01:44:39Z</dcterms:modified>
</cp:coreProperties>
</file>