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0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D641E-5919-48AF-A79F-0F83556A99B9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E9FA-597B-4BC1-9423-490653BD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377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D641E-5919-48AF-A79F-0F83556A99B9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E9FA-597B-4BC1-9423-490653BD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64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D641E-5919-48AF-A79F-0F83556A99B9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E9FA-597B-4BC1-9423-490653BD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1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D641E-5919-48AF-A79F-0F83556A99B9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E9FA-597B-4BC1-9423-490653BD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21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D641E-5919-48AF-A79F-0F83556A99B9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E9FA-597B-4BC1-9423-490653BD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706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D641E-5919-48AF-A79F-0F83556A99B9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E9FA-597B-4BC1-9423-490653BD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806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D641E-5919-48AF-A79F-0F83556A99B9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E9FA-597B-4BC1-9423-490653BD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155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D641E-5919-48AF-A79F-0F83556A99B9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E9FA-597B-4BC1-9423-490653BD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88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D641E-5919-48AF-A79F-0F83556A99B9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E9FA-597B-4BC1-9423-490653BD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417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D641E-5919-48AF-A79F-0F83556A99B9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E9FA-597B-4BC1-9423-490653BD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003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D641E-5919-48AF-A79F-0F83556A99B9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8E9FA-597B-4BC1-9423-490653BD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204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D641E-5919-48AF-A79F-0F83556A99B9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8E9FA-597B-4BC1-9423-490653BD5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662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94320" y="457200"/>
            <a:ext cx="1295400" cy="1371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18120" y="457200"/>
            <a:ext cx="1447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ligraph421 BT" pitchFamily="66" charset="0"/>
              </a:rPr>
              <a:t>See the word </a:t>
            </a:r>
            <a:r>
              <a:rPr lang="en-US" sz="1100" b="1" dirty="0" err="1" smtClean="0"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ligraph421 BT" pitchFamily="66" charset="0"/>
              </a:rPr>
              <a:t>ayil</a:t>
            </a:r>
            <a:r>
              <a:rPr lang="en-US" sz="1100" b="1" dirty="0" smtClean="0">
                <a:effectLst>
                  <a:glow rad="1016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ligraph421 BT" pitchFamily="66" charset="0"/>
              </a:rPr>
              <a:t> </a:t>
            </a:r>
          </a:p>
          <a:p>
            <a:pPr algn="ctr"/>
            <a:r>
              <a:rPr lang="en-U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ligraph421 BT" pitchFamily="66" charset="0"/>
              </a:rPr>
              <a:t>in the… </a:t>
            </a:r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ligraph421 BT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8118" y="1397913"/>
            <a:ext cx="1447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ligraph421 BT" pitchFamily="66" charset="0"/>
              </a:rPr>
              <a:t>Ancient Hebrew Lexicon of the Bible</a:t>
            </a:r>
            <a:endParaRPr lang="en-US" sz="11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ligraph421 BT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13066" b="8700"/>
          <a:stretch/>
        </p:blipFill>
        <p:spPr>
          <a:xfrm>
            <a:off x="1418024" y="845724"/>
            <a:ext cx="447989" cy="611642"/>
          </a:xfrm>
          <a:prstGeom prst="rect">
            <a:avLst/>
          </a:prstGeom>
          <a:effectLst>
            <a:outerShdw blurRad="50800" dist="63500" dir="2700000" algn="tl" rotWithShape="0">
              <a:prstClr val="black">
                <a:alpha val="48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16621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A. Benner</dc:creator>
  <cp:lastModifiedBy>Jeff A. Benner</cp:lastModifiedBy>
  <cp:revision>2</cp:revision>
  <dcterms:created xsi:type="dcterms:W3CDTF">2017-09-11T00:30:20Z</dcterms:created>
  <dcterms:modified xsi:type="dcterms:W3CDTF">2017-09-11T00:52:08Z</dcterms:modified>
</cp:coreProperties>
</file>