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7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4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1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0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5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0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0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641E-5919-48AF-A79F-0F83556A99B9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E9FA-597B-4BC1-9423-490653BD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4320" y="457200"/>
            <a:ext cx="12954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8120" y="4572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See the word </a:t>
            </a:r>
            <a:r>
              <a:rPr lang="en-US" sz="1100" b="1" dirty="0" err="1" smtClean="0"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ayil</a:t>
            </a:r>
            <a:r>
              <a:rPr lang="en-US" sz="1100" b="1" dirty="0" smtClean="0"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 </a:t>
            </a:r>
          </a:p>
          <a:p>
            <a:pPr algn="ctr"/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in the… 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421 B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118" y="1397913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itchFamily="66" charset="0"/>
              </a:rPr>
              <a:t>Ancient Hebrew Lexicon of the Bible</a:t>
            </a:r>
            <a:endParaRPr lang="en-US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421 BT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3066" b="8700"/>
          <a:stretch/>
        </p:blipFill>
        <p:spPr>
          <a:xfrm>
            <a:off x="1418024" y="845724"/>
            <a:ext cx="447989" cy="611642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8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6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A. Benner</dc:creator>
  <cp:lastModifiedBy>Jeff A. Benner</cp:lastModifiedBy>
  <cp:revision>2</cp:revision>
  <dcterms:created xsi:type="dcterms:W3CDTF">2017-09-11T00:30:20Z</dcterms:created>
  <dcterms:modified xsi:type="dcterms:W3CDTF">2017-09-11T00:52:08Z</dcterms:modified>
</cp:coreProperties>
</file>