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8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0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6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5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6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1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0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3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6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9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2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1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77F4-DFFE-49E5-87E3-F216538A1AEE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6138C-FBD7-404D-8B52-F8770534F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4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762000" y="57150"/>
            <a:ext cx="6858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A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B</a:t>
            </a:r>
          </a:p>
          <a:p>
            <a:r>
              <a:rPr lang="he-I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  <a:cs typeface="Evyoni Hebrew Encoded Palaeo" pitchFamily="2" charset="-79"/>
              </a:rPr>
              <a:t>ג</a:t>
            </a:r>
            <a:endParaRPr lang="en-US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anose="02000000000000000000" pitchFamily="2" charset="0"/>
              <a:cs typeface="Evyoni Hebrew Encoded Palaeo" pitchFamily="2" charset="-79"/>
            </a:endParaRP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D</a:t>
            </a:r>
          </a:p>
          <a:p>
            <a:r>
              <a:rPr lang="he-I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  <a:cs typeface="Evyoni Hebrew Encoded Palaeo" pitchFamily="2" charset="-79"/>
              </a:rPr>
              <a:t>ה</a:t>
            </a:r>
            <a:endPara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anose="02000000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91418" y="75545"/>
            <a:ext cx="785793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  <a:cs typeface="Evyoni Hebrew Encoded Palaeo" pitchFamily="2" charset="-79"/>
              </a:rPr>
              <a:t>ו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anose="02000000000000000000" pitchFamily="2" charset="0"/>
              <a:cs typeface="Evyoni Hebrew Encoded Palaeo" pitchFamily="2" charset="-79"/>
            </a:endParaRPr>
          </a:p>
          <a:p>
            <a:r>
              <a:rPr lang="he-I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  <a:cs typeface="Evyoni Hebrew Encoded Palaeo" pitchFamily="2" charset="-79"/>
              </a:rPr>
              <a:t>ז</a:t>
            </a:r>
            <a:endParaRPr lang="en-US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anose="02000000000000000000" pitchFamily="2" charset="0"/>
            </a:endParaRP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X</a:t>
            </a:r>
            <a:endParaRPr lang="en-US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anose="02000000000000000000" pitchFamily="2" charset="0"/>
            </a:endParaRP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J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20832" y="69592"/>
            <a:ext cx="74892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K</a:t>
            </a:r>
          </a:p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L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M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n</a:t>
            </a:r>
            <a:endParaRPr lang="en-US" sz="6000" dirty="0" smtClean="0"/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57730" y="107886"/>
            <a:ext cx="838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[</a:t>
            </a:r>
          </a:p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p</a:t>
            </a:r>
          </a:p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c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q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67600" y="55821"/>
            <a:ext cx="83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F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t</a:t>
            </a:r>
            <a:endParaRPr lang="en-US" sz="6000" dirty="0" smtClean="0"/>
          </a:p>
          <a:p>
            <a:endParaRPr lang="en-US" sz="6000" dirty="0"/>
          </a:p>
        </p:txBody>
      </p:sp>
      <p:sp>
        <p:nvSpPr>
          <p:cNvPr id="2" name="TextBox 1"/>
          <p:cNvSpPr txBox="1"/>
          <p:nvPr/>
        </p:nvSpPr>
        <p:spPr>
          <a:xfrm>
            <a:off x="7886700" y="371475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iddle" panose="05010101010101010101" pitchFamily="2" charset="2"/>
              </a:rPr>
              <a:t>A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iddle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7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762000" y="57150"/>
            <a:ext cx="68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A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B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  <a:cs typeface="Evyoni Hebrew Encoded Palaeo" pitchFamily="2" charset="-79"/>
              </a:rPr>
              <a:t>g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D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H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91418" y="75545"/>
            <a:ext cx="72167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w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anose="02000000000000000000" pitchFamily="2" charset="0"/>
            </a:endParaRP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z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X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J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20832" y="69592"/>
            <a:ext cx="67999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K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anose="02000000000000000000" pitchFamily="2" charset="0"/>
            </a:endParaRPr>
          </a:p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L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m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n</a:t>
            </a:r>
            <a:endParaRPr lang="en-US" sz="6000" dirty="0" smtClean="0">
              <a:latin typeface="Isaiah Scroll" panose="02000000000000000000" pitchFamily="2" charset="0"/>
            </a:endParaRP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57730" y="107886"/>
            <a:ext cx="838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[</a:t>
            </a:r>
          </a:p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p</a:t>
            </a:r>
          </a:p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c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q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67600" y="55821"/>
            <a:ext cx="83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F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t</a:t>
            </a:r>
            <a:endParaRPr lang="en-US" sz="6000" dirty="0" smtClean="0">
              <a:latin typeface="Isaiah Scroll" panose="02000000000000000000" pitchFamily="2" charset="0"/>
            </a:endParaRPr>
          </a:p>
          <a:p>
            <a:endParaRPr lang="en-US" sz="6000" dirty="0">
              <a:latin typeface="Isaiah Scrol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762000" y="57150"/>
            <a:ext cx="68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A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B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  <a:cs typeface="Evyoni Hebrew Encoded Palaeo" pitchFamily="2" charset="-79"/>
              </a:rPr>
              <a:t>c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D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91418" y="75545"/>
            <a:ext cx="70403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f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z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h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u</a:t>
            </a:r>
          </a:p>
          <a:p>
            <a:r>
              <a:rPr lang="en-US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i</a:t>
            </a:r>
            <a:endParaRPr lang="en-US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20832" y="69592"/>
            <a:ext cx="69281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k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L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M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n</a:t>
            </a:r>
            <a:endParaRPr lang="en-US" sz="6000" dirty="0" smtClean="0">
              <a:latin typeface="Semitic Modern" panose="05010101010101010101" pitchFamily="2" charset="2"/>
            </a:endParaRP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57730" y="107886"/>
            <a:ext cx="838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o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p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y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q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67600" y="55821"/>
            <a:ext cx="83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s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t</a:t>
            </a:r>
            <a:endParaRPr lang="en-US" sz="6000" dirty="0" smtClean="0">
              <a:latin typeface="Semitic Modern" panose="05010101010101010101" pitchFamily="2" charset="2"/>
            </a:endParaRPr>
          </a:p>
          <a:p>
            <a:endParaRPr lang="en-US" sz="6000" dirty="0">
              <a:latin typeface="Semitic Modern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5936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762000" y="57150"/>
            <a:ext cx="68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A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B</a:t>
            </a:r>
          </a:p>
          <a:p>
            <a:r>
              <a:rPr lang="he-I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  <a:cs typeface="Evyoni Hebrew Encoded Palaeo" pitchFamily="2" charset="-79"/>
              </a:rPr>
              <a:t>ג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anose="02000000000000000000" pitchFamily="2" charset="0"/>
              <a:cs typeface="Evyoni Hebrew Encoded Palaeo" pitchFamily="2" charset="-79"/>
            </a:endParaRP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D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H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91418" y="75545"/>
            <a:ext cx="3449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W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z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X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J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20832" y="69592"/>
            <a:ext cx="3353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K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L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M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n</a:t>
            </a:r>
            <a:endParaRPr lang="en-US" sz="1600" dirty="0" smtClean="0"/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57730" y="107886"/>
            <a:ext cx="83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[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p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c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q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67600" y="5582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F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anose="02000000000000000000" pitchFamily="2" charset="0"/>
              </a:rPr>
              <a:t>t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750733" y="1654775"/>
            <a:ext cx="68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A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B</a:t>
            </a:r>
          </a:p>
          <a:p>
            <a:r>
              <a:rPr lang="he-I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  <a:cs typeface="Evyoni Hebrew Encoded Palaeo" pitchFamily="2" charset="-79"/>
              </a:rPr>
              <a:t>ג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anose="02000000000000000000" pitchFamily="2" charset="0"/>
              <a:cs typeface="Evyoni Hebrew Encoded Palaeo" pitchFamily="2" charset="-79"/>
            </a:endParaRP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D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80151" y="1673170"/>
            <a:ext cx="32733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W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z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X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J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09565" y="1667217"/>
            <a:ext cx="3161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K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L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M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n</a:t>
            </a:r>
            <a:endParaRPr lang="en-US" sz="1600" dirty="0" smtClean="0">
              <a:latin typeface="Isaiah Scroll" panose="02000000000000000000" pitchFamily="2" charset="0"/>
            </a:endParaRP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46463" y="1705511"/>
            <a:ext cx="83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[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p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c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q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56333" y="1653446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F</a:t>
            </a:r>
          </a:p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anose="02000000000000000000" pitchFamily="2" charset="0"/>
              </a:rPr>
              <a:t>t</a:t>
            </a:r>
            <a:endParaRPr lang="en-US" sz="1600" dirty="0" smtClean="0">
              <a:latin typeface="Isaiah Scroll" panose="02000000000000000000" pitchFamily="2" charset="0"/>
            </a:endParaRPr>
          </a:p>
          <a:p>
            <a:endParaRPr lang="en-US" sz="1600" dirty="0">
              <a:latin typeface="Isaiah Scroll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7486" y="3543955"/>
            <a:ext cx="685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A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B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  <a:cs typeface="Evyoni Hebrew Encoded Palaeo" pitchFamily="2" charset="-79"/>
              </a:rPr>
              <a:t>c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D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26904" y="3562350"/>
            <a:ext cx="30649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f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z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h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u</a:t>
            </a:r>
          </a:p>
          <a:p>
            <a:r>
              <a:rPr lang="en-US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i</a:t>
            </a:r>
            <a:endPara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56318" y="3556397"/>
            <a:ext cx="30328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k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L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M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n</a:t>
            </a:r>
            <a:endParaRPr lang="en-US" sz="1400" dirty="0" smtClean="0">
              <a:latin typeface="Semitic Modern" panose="05010101010101010101" pitchFamily="2" charset="2"/>
            </a:endParaRP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93216" y="3594691"/>
            <a:ext cx="838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o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p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y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mitic Modern" panose="05010101010101010101" pitchFamily="2" charset="2"/>
            </a:endParaRP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q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03086" y="3542626"/>
            <a:ext cx="838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s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mitic Modern" panose="05010101010101010101" pitchFamily="2" charset="2"/>
              </a:rPr>
              <a:t>t</a:t>
            </a:r>
            <a:endParaRPr lang="en-US" sz="1400" dirty="0" smtClean="0">
              <a:latin typeface="Semitic Modern" panose="05010101010101010101" pitchFamily="2" charset="2"/>
            </a:endParaRPr>
          </a:p>
          <a:p>
            <a:endParaRPr lang="en-US" sz="1400" dirty="0">
              <a:latin typeface="Semitic Modern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3397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133</Words>
  <Application>Microsoft Office PowerPoint</Application>
  <PresentationFormat>On-screen Show (16:9)</PresentationFormat>
  <Paragraphs>133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Jeff</cp:lastModifiedBy>
  <cp:revision>14</cp:revision>
  <dcterms:created xsi:type="dcterms:W3CDTF">2015-08-16T17:40:19Z</dcterms:created>
  <dcterms:modified xsi:type="dcterms:W3CDTF">2015-08-21T22:40:00Z</dcterms:modified>
</cp:coreProperties>
</file>