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89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93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81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9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153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3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6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610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60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05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91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504E5-EFD4-4AE9-8B03-2FD57684D4B1}" type="datetimeFigureOut">
              <a:rPr lang="en-US" smtClean="0"/>
              <a:t>8/13/2015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4183A-9F0A-4125-857A-65B4872858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91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6663" y="2476500"/>
            <a:ext cx="6669087" cy="19050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32496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</dc:creator>
  <cp:lastModifiedBy>Jeff</cp:lastModifiedBy>
  <cp:revision>3</cp:revision>
  <dcterms:created xsi:type="dcterms:W3CDTF">2015-08-13T21:48:20Z</dcterms:created>
  <dcterms:modified xsi:type="dcterms:W3CDTF">2015-08-13T22:02:44Z</dcterms:modified>
</cp:coreProperties>
</file>