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8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9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5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1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0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9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04E5-EFD4-4AE9-8B03-2FD57684D4B1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183A-9F0A-4125-857A-65B48728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9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2476500"/>
            <a:ext cx="6669087" cy="1905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24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3</cp:revision>
  <dcterms:created xsi:type="dcterms:W3CDTF">2015-08-13T21:48:20Z</dcterms:created>
  <dcterms:modified xsi:type="dcterms:W3CDTF">2015-08-13T22:02:44Z</dcterms:modified>
</cp:coreProperties>
</file>