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43" r:id="rId3"/>
    <p:sldId id="345" r:id="rId4"/>
    <p:sldId id="346" r:id="rId5"/>
    <p:sldId id="350" r:id="rId6"/>
    <p:sldId id="347" r:id="rId7"/>
    <p:sldId id="348" r:id="rId8"/>
    <p:sldId id="349" r:id="rId9"/>
    <p:sldId id="344" r:id="rId10"/>
    <p:sldId id="342" r:id="rId11"/>
  </p:sldIdLst>
  <p:sldSz cx="5486400" cy="3200400"/>
  <p:notesSz cx="6858000" cy="9144000"/>
  <p:defaultTextStyle>
    <a:defPPr>
      <a:defRPr lang="en-US"/>
    </a:defPPr>
    <a:lvl1pPr marL="0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92608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85216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77824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70432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463040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755648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048256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340864" algn="l" defTabSz="5852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064" y="-768"/>
      </p:cViewPr>
      <p:guideLst>
        <p:guide orient="horz" pos="1008"/>
        <p:guide pos="1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994202"/>
            <a:ext cx="4663440" cy="68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" y="1813560"/>
            <a:ext cx="3840480" cy="8178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2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5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70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55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48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40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77640" y="96312"/>
            <a:ext cx="1234440" cy="2047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" y="96312"/>
            <a:ext cx="3611880" cy="2047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9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7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2056553"/>
            <a:ext cx="4663440" cy="635635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388" y="1356466"/>
            <a:ext cx="4663440" cy="700088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926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852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7782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704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630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5564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4825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408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" y="560070"/>
            <a:ext cx="2423160" cy="158390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8920" y="560070"/>
            <a:ext cx="2423160" cy="158390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4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128165"/>
            <a:ext cx="4937760" cy="533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8" y="716391"/>
            <a:ext cx="2424113" cy="29855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92608" indent="0">
              <a:buNone/>
              <a:defRPr sz="1300" b="1"/>
            </a:lvl2pPr>
            <a:lvl3pPr marL="585216" indent="0">
              <a:buNone/>
              <a:defRPr sz="1200" b="1"/>
            </a:lvl3pPr>
            <a:lvl4pPr marL="877824" indent="0">
              <a:buNone/>
              <a:defRPr sz="1000" b="1"/>
            </a:lvl4pPr>
            <a:lvl5pPr marL="1170432" indent="0">
              <a:buNone/>
              <a:defRPr sz="1000" b="1"/>
            </a:lvl5pPr>
            <a:lvl6pPr marL="1463040" indent="0">
              <a:buNone/>
              <a:defRPr sz="1000" b="1"/>
            </a:lvl6pPr>
            <a:lvl7pPr marL="1755648" indent="0">
              <a:buNone/>
              <a:defRPr sz="1000" b="1"/>
            </a:lvl7pPr>
            <a:lvl8pPr marL="2048256" indent="0">
              <a:buNone/>
              <a:defRPr sz="1000" b="1"/>
            </a:lvl8pPr>
            <a:lvl9pPr marL="2340864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8" y="1014943"/>
            <a:ext cx="2424113" cy="184393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87023" y="716391"/>
            <a:ext cx="2425065" cy="29855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92608" indent="0">
              <a:buNone/>
              <a:defRPr sz="1300" b="1"/>
            </a:lvl2pPr>
            <a:lvl3pPr marL="585216" indent="0">
              <a:buNone/>
              <a:defRPr sz="1200" b="1"/>
            </a:lvl3pPr>
            <a:lvl4pPr marL="877824" indent="0">
              <a:buNone/>
              <a:defRPr sz="1000" b="1"/>
            </a:lvl4pPr>
            <a:lvl5pPr marL="1170432" indent="0">
              <a:buNone/>
              <a:defRPr sz="1000" b="1"/>
            </a:lvl5pPr>
            <a:lvl6pPr marL="1463040" indent="0">
              <a:buNone/>
              <a:defRPr sz="1000" b="1"/>
            </a:lvl6pPr>
            <a:lvl7pPr marL="1755648" indent="0">
              <a:buNone/>
              <a:defRPr sz="1000" b="1"/>
            </a:lvl7pPr>
            <a:lvl8pPr marL="2048256" indent="0">
              <a:buNone/>
              <a:defRPr sz="1000" b="1"/>
            </a:lvl8pPr>
            <a:lvl9pPr marL="2340864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87023" y="1014943"/>
            <a:ext cx="2425065" cy="184393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2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4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3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1" y="127423"/>
            <a:ext cx="1804988" cy="542290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30" y="127428"/>
            <a:ext cx="3067050" cy="273145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1" y="669718"/>
            <a:ext cx="1804988" cy="2189163"/>
          </a:xfrm>
        </p:spPr>
        <p:txBody>
          <a:bodyPr/>
          <a:lstStyle>
            <a:lvl1pPr marL="0" indent="0">
              <a:buNone/>
              <a:defRPr sz="900"/>
            </a:lvl1pPr>
            <a:lvl2pPr marL="292608" indent="0">
              <a:buNone/>
              <a:defRPr sz="800"/>
            </a:lvl2pPr>
            <a:lvl3pPr marL="585216" indent="0">
              <a:buNone/>
              <a:defRPr sz="600"/>
            </a:lvl3pPr>
            <a:lvl4pPr marL="877824" indent="0">
              <a:buNone/>
              <a:defRPr sz="600"/>
            </a:lvl4pPr>
            <a:lvl5pPr marL="1170432" indent="0">
              <a:buNone/>
              <a:defRPr sz="600"/>
            </a:lvl5pPr>
            <a:lvl6pPr marL="1463040" indent="0">
              <a:buNone/>
              <a:defRPr sz="600"/>
            </a:lvl6pPr>
            <a:lvl7pPr marL="1755648" indent="0">
              <a:buNone/>
              <a:defRPr sz="600"/>
            </a:lvl7pPr>
            <a:lvl8pPr marL="2048256" indent="0">
              <a:buNone/>
              <a:defRPr sz="600"/>
            </a:lvl8pPr>
            <a:lvl9pPr marL="2340864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73" y="2240281"/>
            <a:ext cx="3291840" cy="264479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373" y="285962"/>
            <a:ext cx="3291840" cy="1920240"/>
          </a:xfrm>
        </p:spPr>
        <p:txBody>
          <a:bodyPr/>
          <a:lstStyle>
            <a:lvl1pPr marL="0" indent="0">
              <a:buNone/>
              <a:defRPr sz="2000"/>
            </a:lvl1pPr>
            <a:lvl2pPr marL="292608" indent="0">
              <a:buNone/>
              <a:defRPr sz="1800"/>
            </a:lvl2pPr>
            <a:lvl3pPr marL="585216" indent="0">
              <a:buNone/>
              <a:defRPr sz="1500"/>
            </a:lvl3pPr>
            <a:lvl4pPr marL="877824" indent="0">
              <a:buNone/>
              <a:defRPr sz="1300"/>
            </a:lvl4pPr>
            <a:lvl5pPr marL="1170432" indent="0">
              <a:buNone/>
              <a:defRPr sz="1300"/>
            </a:lvl5pPr>
            <a:lvl6pPr marL="1463040" indent="0">
              <a:buNone/>
              <a:defRPr sz="1300"/>
            </a:lvl6pPr>
            <a:lvl7pPr marL="1755648" indent="0">
              <a:buNone/>
              <a:defRPr sz="1300"/>
            </a:lvl7pPr>
            <a:lvl8pPr marL="2048256" indent="0">
              <a:buNone/>
              <a:defRPr sz="1300"/>
            </a:lvl8pPr>
            <a:lvl9pPr marL="2340864" indent="0">
              <a:buNone/>
              <a:defRPr sz="1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73" y="2504761"/>
            <a:ext cx="3291840" cy="375603"/>
          </a:xfrm>
        </p:spPr>
        <p:txBody>
          <a:bodyPr/>
          <a:lstStyle>
            <a:lvl1pPr marL="0" indent="0">
              <a:buNone/>
              <a:defRPr sz="900"/>
            </a:lvl1pPr>
            <a:lvl2pPr marL="292608" indent="0">
              <a:buNone/>
              <a:defRPr sz="800"/>
            </a:lvl2pPr>
            <a:lvl3pPr marL="585216" indent="0">
              <a:buNone/>
              <a:defRPr sz="600"/>
            </a:lvl3pPr>
            <a:lvl4pPr marL="877824" indent="0">
              <a:buNone/>
              <a:defRPr sz="600"/>
            </a:lvl4pPr>
            <a:lvl5pPr marL="1170432" indent="0">
              <a:buNone/>
              <a:defRPr sz="600"/>
            </a:lvl5pPr>
            <a:lvl6pPr marL="1463040" indent="0">
              <a:buNone/>
              <a:defRPr sz="600"/>
            </a:lvl6pPr>
            <a:lvl7pPr marL="1755648" indent="0">
              <a:buNone/>
              <a:defRPr sz="600"/>
            </a:lvl7pPr>
            <a:lvl8pPr marL="2048256" indent="0">
              <a:buNone/>
              <a:defRPr sz="600"/>
            </a:lvl8pPr>
            <a:lvl9pPr marL="2340864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" y="128165"/>
            <a:ext cx="4937760" cy="533400"/>
          </a:xfrm>
          <a:prstGeom prst="rect">
            <a:avLst/>
          </a:prstGeom>
        </p:spPr>
        <p:txBody>
          <a:bodyPr vert="horz" lIns="58522" tIns="29261" rIns="58522" bIns="2926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746765"/>
            <a:ext cx="4937760" cy="2112116"/>
          </a:xfrm>
          <a:prstGeom prst="rect">
            <a:avLst/>
          </a:prstGeom>
        </p:spPr>
        <p:txBody>
          <a:bodyPr vert="horz" lIns="58522" tIns="29261" rIns="58522" bIns="2926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2966301"/>
            <a:ext cx="1280160" cy="170393"/>
          </a:xfrm>
          <a:prstGeom prst="rect">
            <a:avLst/>
          </a:prstGeom>
        </p:spPr>
        <p:txBody>
          <a:bodyPr vert="horz" lIns="58522" tIns="29261" rIns="58522" bIns="292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83BB5-A058-4F93-A826-F52D1DB356B1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4520" y="2966301"/>
            <a:ext cx="1737360" cy="170393"/>
          </a:xfrm>
          <a:prstGeom prst="rect">
            <a:avLst/>
          </a:prstGeom>
        </p:spPr>
        <p:txBody>
          <a:bodyPr vert="horz" lIns="58522" tIns="29261" rIns="58522" bIns="292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1920" y="2966301"/>
            <a:ext cx="1280160" cy="170393"/>
          </a:xfrm>
          <a:prstGeom prst="rect">
            <a:avLst/>
          </a:prstGeom>
        </p:spPr>
        <p:txBody>
          <a:bodyPr vert="horz" lIns="58522" tIns="29261" rIns="58522" bIns="292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C7DC-9131-4F8D-BBEC-150654378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0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5216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456" indent="-219456" algn="l" defTabSz="5852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182880" algn="l" defTabSz="585216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46304" algn="l" defTabSz="5852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46304" algn="l" defTabSz="585216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36" indent="-146304" algn="l" defTabSz="585216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46304" algn="l" defTabSz="58521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46304" algn="l" defTabSz="58521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46304" algn="l" defTabSz="58521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87168" indent="-146304" algn="l" defTabSz="58521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2608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85216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824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32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55648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8256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40864" algn="l" defTabSz="58521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420019" y="643391"/>
            <a:ext cx="918841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א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51852" y="571052"/>
            <a:ext cx="72327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a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2000" y="1796179"/>
            <a:ext cx="88838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A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64506" y="478718"/>
            <a:ext cx="838691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a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95600" y="1905000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1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13081" y="514892"/>
            <a:ext cx="647934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א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973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19400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67421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6226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3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1378161" y="1455997"/>
            <a:ext cx="596257" cy="6776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133600" y="1460505"/>
            <a:ext cx="800932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Aleph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752600" y="1796179"/>
            <a:ext cx="88838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A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916826" y="2771001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483943" y="2422044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63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7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4" name="TextBox 23"/>
          <p:cNvSpPr txBox="1"/>
          <p:nvPr/>
        </p:nvSpPr>
        <p:spPr>
          <a:xfrm>
            <a:off x="286046" y="752340"/>
            <a:ext cx="966931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4400" b="1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י</a:t>
            </a:r>
            <a:endParaRPr lang="en-US" sz="44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158182" y="1117391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64494" y="654545"/>
            <a:ext cx="85151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י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31177" y="628471"/>
            <a:ext cx="558166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y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93460" y="607589"/>
            <a:ext cx="490840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י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6150" y="571963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35892" y="570506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14550" y="585626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86371" y="570506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358301" y="1103906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05150" y="1112693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Yud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2000" y="1676400"/>
            <a:ext cx="511679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I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7647" y="2651222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1273679" y="1597104"/>
            <a:ext cx="452100" cy="3078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752600" y="1676400"/>
            <a:ext cx="511679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I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76400" y="2651222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371600" y="2276564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56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42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445378" y="660737"/>
            <a:ext cx="750526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ב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81318" y="660737"/>
            <a:ext cx="793807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b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39386" y="533400"/>
            <a:ext cx="869149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b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48000" y="1879937"/>
            <a:ext cx="631904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2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25905" y="552271"/>
            <a:ext cx="62709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ב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973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31373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03197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048003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352800" y="1618376"/>
            <a:ext cx="0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Beyt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" y="1796179"/>
            <a:ext cx="81945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B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6226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307418" y="1524000"/>
            <a:ext cx="521382" cy="5004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28800" y="1796179"/>
            <a:ext cx="81945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B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16826" y="2771001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541080" y="239634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17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22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445378" y="660737"/>
            <a:ext cx="870751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ג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81318" y="533400"/>
            <a:ext cx="67678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ג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1796179"/>
            <a:ext cx="761747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G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39386" y="533400"/>
            <a:ext cx="960519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g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48000" y="1879937"/>
            <a:ext cx="631904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3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25905" y="552271"/>
            <a:ext cx="513282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ג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973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31373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03197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32883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048003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990600" y="1618376"/>
            <a:ext cx="976323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352800" y="1618376"/>
            <a:ext cx="0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Gimel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990600" y="2514600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39049" y="1905000"/>
            <a:ext cx="1588897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 G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8800" y="2771001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73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420019" y="643391"/>
            <a:ext cx="72167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ד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51852" y="571052"/>
            <a:ext cx="78418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ד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2000" y="1796179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D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64506" y="478718"/>
            <a:ext cx="689612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d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95600" y="1905000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4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13081" y="514892"/>
            <a:ext cx="590226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ד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973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31373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03197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6226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3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1378161" y="1455997"/>
            <a:ext cx="596256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255254" y="1591800"/>
            <a:ext cx="0" cy="4106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Dalet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752600" y="1796179"/>
            <a:ext cx="88838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916826" y="2771001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448696" y="2422044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27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381000" y="660737"/>
            <a:ext cx="898003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ה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76289" y="478718"/>
            <a:ext cx="62388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ה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2000" y="1796179"/>
            <a:ext cx="769763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E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34745" y="584537"/>
            <a:ext cx="843501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h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95600" y="1905000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5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13081" y="514892"/>
            <a:ext cx="638316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ה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973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31373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03197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26226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3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1378161" y="1455997"/>
            <a:ext cx="596256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255254" y="1591800"/>
            <a:ext cx="0" cy="4106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Hey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752600" y="1796179"/>
            <a:ext cx="81945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916826" y="2771001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448696" y="2422044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84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513898" y="669331"/>
            <a:ext cx="572593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ו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51852" y="508337"/>
            <a:ext cx="65594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ו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0" y="552271"/>
            <a:ext cx="606256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w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48000" y="1905000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9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13081" y="514892"/>
            <a:ext cx="461986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ו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973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31373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03197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048000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Vav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52800" y="1618376"/>
            <a:ext cx="0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3883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1378161" y="1455997"/>
            <a:ext cx="596257" cy="5684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52600" y="1796179"/>
            <a:ext cx="699230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Arial" pitchFamily="34" charset="0"/>
              </a:rPr>
              <a:t>F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4447" y="2771001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83943" y="2433919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62000" y="1771471"/>
            <a:ext cx="620683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Arial" pitchFamily="34" charset="0"/>
              </a:rPr>
              <a:t>F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67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31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304800" y="643391"/>
            <a:ext cx="920445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ז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51852" y="571052"/>
            <a:ext cx="938077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80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z</a:t>
            </a:r>
            <a:endParaRPr lang="he-IL" sz="8000" spc="150" dirty="0" smtClean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64506" y="478718"/>
            <a:ext cx="439544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z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95600" y="1905000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7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13081" y="514892"/>
            <a:ext cx="468398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ז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8600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31373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03197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3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255254" y="1591800"/>
            <a:ext cx="0" cy="4106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Zayin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1796179"/>
            <a:ext cx="768159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Z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6226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352715" y="1455997"/>
            <a:ext cx="621703" cy="5464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52600" y="1796179"/>
            <a:ext cx="768159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Z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16826" y="2771001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460410" y="2422044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41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26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420019" y="643391"/>
            <a:ext cx="729687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ח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08958" y="6858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x</a:t>
            </a:r>
            <a:endParaRPr lang="he-IL" sz="7200" spc="150" dirty="0" smtClean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69779" y="650841"/>
            <a:ext cx="667170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x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95600" y="1905000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8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13081" y="514892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ח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973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31373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03197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3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228802" y="1659054"/>
            <a:ext cx="743001" cy="4745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Hhet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" y="1796179"/>
            <a:ext cx="88838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H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6226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307418" y="1676400"/>
            <a:ext cx="609408" cy="3260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52600" y="1796179"/>
            <a:ext cx="88838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H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16826" y="2771001"/>
            <a:ext cx="623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505454" y="2422044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86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22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3" y="457200"/>
            <a:ext cx="5334000" cy="2590800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445378" y="513192"/>
            <a:ext cx="793807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Ancient Hebrew" pitchFamily="2" charset="-79"/>
              </a:rPr>
              <a:t>ט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Ancient Hebrew" pitchFamily="2" charset="-79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5005" y="1151223"/>
            <a:ext cx="406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81318" y="521481"/>
            <a:ext cx="793807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6000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abite Stone" pitchFamily="2" charset="0"/>
                <a:cs typeface="Evyoni Hebrew Encoded Palaeo" pitchFamily="2" charset="-79"/>
              </a:rPr>
              <a:t>ט</a:t>
            </a:r>
            <a:endParaRPr lang="en-US" sz="60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abite Stone" pitchFamily="2" charset="0"/>
              <a:cs typeface="Evyoni Hebrew Encoded Palaeo" pitchFamily="2" charset="-79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88374" y="1796179"/>
            <a:ext cx="88838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b="1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  <a:cs typeface="Arial" pitchFamily="34" charset="0"/>
              </a:rPr>
              <a:t>Q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958189" y="504649"/>
            <a:ext cx="848309" cy="1200329"/>
          </a:xfrm>
          <a:prstGeom prst="rect">
            <a:avLst/>
          </a:prstGeom>
          <a:noFill/>
          <a:effectLst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7200" spc="150" dirty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saiah Scroll" pitchFamily="2" charset="0"/>
                <a:cs typeface="Lucida Sans" pitchFamily="34" charset="0"/>
              </a:rPr>
              <a:t>j</a:t>
            </a:r>
            <a:endParaRPr lang="en-US" sz="7200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saiah Scroll" pitchFamily="2" charset="0"/>
              <a:cs typeface="Lucida Sans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98445" y="1956137"/>
            <a:ext cx="65915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en-US" sz="60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6</a:t>
            </a:r>
            <a:endParaRPr lang="en-US" sz="60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86559" y="446308"/>
            <a:ext cx="692818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19050">
              <a:bevelT w="25400" h="31750"/>
              <a:bevelB w="57150" h="63500"/>
              <a:contourClr>
                <a:srgbClr val="DDDDDD"/>
              </a:contourClr>
            </a:sp3d>
          </a:bodyPr>
          <a:lstStyle/>
          <a:p>
            <a:r>
              <a:rPr lang="he-IL" sz="7200" b="1" spc="1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+mj-cs"/>
              </a:rPr>
              <a:t>ט</a:t>
            </a:r>
            <a:endParaRPr lang="en-US" sz="7200" b="1" spc="150" dirty="0">
              <a:ln w="11430"/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973" y="514892"/>
            <a:ext cx="1014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2715" y="513192"/>
            <a:ext cx="1150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Middle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31373" y="530832"/>
            <a:ext cx="973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03197" y="513192"/>
            <a:ext cx="1214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Hebrew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52600" y="2771001"/>
            <a:ext cx="557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048003" y="27432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375127" y="1135490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721976" y="1145742"/>
            <a:ext cx="55940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966923" y="1618376"/>
            <a:ext cx="0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352800" y="1618376"/>
            <a:ext cx="0" cy="406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76200" dist="63500" dir="5400000" algn="ctr" rotWithShape="0">
              <a:srgbClr val="000000">
                <a:alpha val="7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-16823" y="76200"/>
            <a:ext cx="550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Letter Tet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5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207</Words>
  <Application>Microsoft Office PowerPoint</Application>
  <PresentationFormat>Custom</PresentationFormat>
  <Paragraphs>146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Hebrew Research Center</dc:title>
  <dc:creator>Jeremiah</dc:creator>
  <cp:lastModifiedBy>Jeff</cp:lastModifiedBy>
  <cp:revision>77</cp:revision>
  <dcterms:created xsi:type="dcterms:W3CDTF">2012-06-24T15:47:37Z</dcterms:created>
  <dcterms:modified xsi:type="dcterms:W3CDTF">2015-08-16T19:18:20Z</dcterms:modified>
</cp:coreProperties>
</file>