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0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6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5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6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1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0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3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6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9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2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1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77F4-DFFE-49E5-87E3-F216538A1AEE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4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762000" y="57150"/>
            <a:ext cx="68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A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B</a:t>
            </a:r>
          </a:p>
          <a:p>
            <a:r>
              <a:rPr lang="he-I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  <a:cs typeface="Evyoni Hebrew Encoded Palaeo" pitchFamily="2" charset="-79"/>
              </a:rPr>
              <a:t>ג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  <a:cs typeface="Evyoni Hebrew Encoded Palaeo" pitchFamily="2" charset="-79"/>
            </a:endParaRP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D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H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91418" y="75545"/>
            <a:ext cx="62549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z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X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J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Y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K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0832" y="69592"/>
            <a:ext cx="73609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M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n</a:t>
            </a:r>
            <a:endParaRPr lang="en-US" sz="4400" dirty="0" smtClean="0"/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s</a:t>
            </a:r>
          </a:p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[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</a:endParaRP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p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c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96235" y="75545"/>
            <a:ext cx="838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q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r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F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t</a:t>
            </a:r>
            <a:endParaRPr lang="en-US" sz="4400" dirty="0" smtClean="0"/>
          </a:p>
          <a:p>
            <a:endParaRPr lang="en-US" sz="4400" dirty="0"/>
          </a:p>
        </p:txBody>
      </p:sp>
      <p:sp>
        <p:nvSpPr>
          <p:cNvPr id="48" name="TextBox 47"/>
          <p:cNvSpPr txBox="1"/>
          <p:nvPr/>
        </p:nvSpPr>
        <p:spPr>
          <a:xfrm rot="15696341">
            <a:off x="1285742" y="6948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876300"/>
            <a:ext cx="438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 rot="2477126">
            <a:off x="6468545" y="2139509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41635">
            <a:off x="1390650" y="1562069"/>
            <a:ext cx="4667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992" y="2188950"/>
            <a:ext cx="4762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467" y="2905125"/>
            <a:ext cx="4857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1331548" y="3409950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00635" y="8744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00635" y="795327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71696" y="141059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rot="16200000">
            <a:off x="3000898" y="2122542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2994268" y="2764100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085108">
            <a:off x="3048507" y="3474123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93878" y="111264"/>
            <a:ext cx="668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71696" y="2101707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564" y="882570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6379221" y="57150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89" y="2870392"/>
            <a:ext cx="4476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 rot="16200000">
            <a:off x="6472378" y="146053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855" y="915907"/>
            <a:ext cx="4762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762000" y="57150"/>
            <a:ext cx="68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33983" y="75545"/>
            <a:ext cx="66877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58597" y="69592"/>
            <a:ext cx="69762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4840" y="99025"/>
            <a:ext cx="5549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4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61</Words>
  <Application>Microsoft Office PowerPoint</Application>
  <PresentationFormat>On-screen Show (16:9)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</cp:lastModifiedBy>
  <cp:revision>5</cp:revision>
  <dcterms:created xsi:type="dcterms:W3CDTF">2015-08-16T17:40:19Z</dcterms:created>
  <dcterms:modified xsi:type="dcterms:W3CDTF">2015-08-16T18:28:03Z</dcterms:modified>
</cp:coreProperties>
</file>