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E719-0D57-459A-987B-9870453E0FA7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491C-8E6E-4D36-863A-D203A3B82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123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E719-0D57-459A-987B-9870453E0FA7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491C-8E6E-4D36-863A-D203A3B82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94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E719-0D57-459A-987B-9870453E0FA7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491C-8E6E-4D36-863A-D203A3B82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29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E719-0D57-459A-987B-9870453E0FA7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491C-8E6E-4D36-863A-D203A3B82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487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E719-0D57-459A-987B-9870453E0FA7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491C-8E6E-4D36-863A-D203A3B82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318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E719-0D57-459A-987B-9870453E0FA7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491C-8E6E-4D36-863A-D203A3B82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416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E719-0D57-459A-987B-9870453E0FA7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491C-8E6E-4D36-863A-D203A3B82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467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E719-0D57-459A-987B-9870453E0FA7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491C-8E6E-4D36-863A-D203A3B82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191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E719-0D57-459A-987B-9870453E0FA7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491C-8E6E-4D36-863A-D203A3B82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463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E719-0D57-459A-987B-9870453E0FA7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491C-8E6E-4D36-863A-D203A3B82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3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E719-0D57-459A-987B-9870453E0FA7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4491C-8E6E-4D36-863A-D203A3B82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285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3E719-0D57-459A-987B-9870453E0FA7}" type="datetimeFigureOut">
              <a:rPr lang="en-US" smtClean="0"/>
              <a:t>8/16/2015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4491C-8E6E-4D36-863A-D203A3B82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014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219200"/>
            <a:ext cx="868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cient Hebrew" panose="05000000000000000000" pitchFamily="2" charset="2"/>
              </a:rPr>
              <a:t>א ב ג ד ה ו ז ה ט י כ ל מ נ ס ע פ צ ק ר ש ת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cient Hebrew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26560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</dc:creator>
  <cp:lastModifiedBy>Jeff</cp:lastModifiedBy>
  <cp:revision>1</cp:revision>
  <dcterms:created xsi:type="dcterms:W3CDTF">2015-08-16T05:09:13Z</dcterms:created>
  <dcterms:modified xsi:type="dcterms:W3CDTF">2015-08-16T05:12:25Z</dcterms:modified>
</cp:coreProperties>
</file>