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6776B-E20C-4164-960C-A667FAC0324F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307F-9020-400C-9174-A971C65C7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2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6776B-E20C-4164-960C-A667FAC0324F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307F-9020-400C-9174-A971C65C7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722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6776B-E20C-4164-960C-A667FAC0324F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307F-9020-400C-9174-A971C65C7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20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6776B-E20C-4164-960C-A667FAC0324F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307F-9020-400C-9174-A971C65C7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1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6776B-E20C-4164-960C-A667FAC0324F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307F-9020-400C-9174-A971C65C7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14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6776B-E20C-4164-960C-A667FAC0324F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307F-9020-400C-9174-A971C65C7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19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6776B-E20C-4164-960C-A667FAC0324F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307F-9020-400C-9174-A971C65C7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793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6776B-E20C-4164-960C-A667FAC0324F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307F-9020-400C-9174-A971C65C7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00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6776B-E20C-4164-960C-A667FAC0324F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307F-9020-400C-9174-A971C65C7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494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6776B-E20C-4164-960C-A667FAC0324F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307F-9020-400C-9174-A971C65C7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52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6776B-E20C-4164-960C-A667FAC0324F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307F-9020-400C-9174-A971C65C7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415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6776B-E20C-4164-960C-A667FAC0324F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A307F-9020-400C-9174-A971C65C7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992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71034" y="685800"/>
            <a:ext cx="5581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לך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33053" y="1693715"/>
            <a:ext cx="561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לאך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31276" y="3200400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מהלך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429000" y="1219200"/>
            <a:ext cx="838201" cy="114300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088454" y="1219200"/>
            <a:ext cx="626546" cy="39999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724400" y="2225680"/>
            <a:ext cx="0" cy="30480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335934" y="2971800"/>
            <a:ext cx="0" cy="30480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454145" y="584284"/>
            <a:ext cx="4988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Walk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71600" y="1780401"/>
            <a:ext cx="1148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 Roots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47800" y="3533001"/>
            <a:ext cx="875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51181" y="789801"/>
            <a:ext cx="9818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Parent Root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724400" y="1352490"/>
            <a:ext cx="0" cy="30480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61567" y="2422520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מלך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33016" y="1676280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הלך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978523" y="3200400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מלכה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976863" y="3733800"/>
            <a:ext cx="7873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מלכות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300077" y="3200400"/>
            <a:ext cx="930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מלאכות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335343" y="3733800"/>
            <a:ext cx="859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מלאכה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831276" y="3733800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הלכה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91903" y="2727320"/>
            <a:ext cx="84189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Rule / King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038600" y="1992430"/>
            <a:ext cx="13869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Message / Messenger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593539" y="1981200"/>
            <a:ext cx="10358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Walk / Walker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6096000" y="2209800"/>
            <a:ext cx="0" cy="30480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048346" y="3467226"/>
            <a:ext cx="5581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Queen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001685" y="4013284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Kingdom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387188" y="3479884"/>
            <a:ext cx="6703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Message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77038" y="4013284"/>
            <a:ext cx="6799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Business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969935" y="3473455"/>
            <a:ext cx="4395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91200" y="4013284"/>
            <a:ext cx="7970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Procession</a:t>
            </a:r>
          </a:p>
        </p:txBody>
      </p:sp>
      <p:sp>
        <p:nvSpPr>
          <p:cNvPr id="44" name="Left Brace 43"/>
          <p:cNvSpPr/>
          <p:nvPr/>
        </p:nvSpPr>
        <p:spPr>
          <a:xfrm>
            <a:off x="2514600" y="762000"/>
            <a:ext cx="169664" cy="3810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Left Brace 44"/>
          <p:cNvSpPr/>
          <p:nvPr/>
        </p:nvSpPr>
        <p:spPr>
          <a:xfrm>
            <a:off x="2514600" y="1752600"/>
            <a:ext cx="169664" cy="3810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Left Brace 45"/>
          <p:cNvSpPr/>
          <p:nvPr/>
        </p:nvSpPr>
        <p:spPr>
          <a:xfrm>
            <a:off x="2595863" y="3276600"/>
            <a:ext cx="169664" cy="863642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1441874" y="2542401"/>
            <a:ext cx="1148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Adopted Root</a:t>
            </a:r>
          </a:p>
        </p:txBody>
      </p:sp>
      <p:sp>
        <p:nvSpPr>
          <p:cNvPr id="49" name="Left Brace 48"/>
          <p:cNvSpPr/>
          <p:nvPr/>
        </p:nvSpPr>
        <p:spPr>
          <a:xfrm>
            <a:off x="2514600" y="2514600"/>
            <a:ext cx="169664" cy="3810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97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33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</dc:creator>
  <cp:lastModifiedBy>Jeff</cp:lastModifiedBy>
  <cp:revision>8</cp:revision>
  <dcterms:created xsi:type="dcterms:W3CDTF">2015-08-26T22:14:11Z</dcterms:created>
  <dcterms:modified xsi:type="dcterms:W3CDTF">2015-08-28T01:00:54Z</dcterms:modified>
</cp:coreProperties>
</file>